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14" r:id="rId3"/>
    <p:sldId id="315" r:id="rId4"/>
    <p:sldId id="316" r:id="rId5"/>
    <p:sldId id="350" r:id="rId6"/>
    <p:sldId id="337" r:id="rId7"/>
    <p:sldId id="338" r:id="rId8"/>
    <p:sldId id="388" r:id="rId9"/>
    <p:sldId id="389" r:id="rId10"/>
    <p:sldId id="352" r:id="rId11"/>
    <p:sldId id="372" r:id="rId12"/>
    <p:sldId id="390" r:id="rId13"/>
    <p:sldId id="371" r:id="rId14"/>
    <p:sldId id="339" r:id="rId15"/>
    <p:sldId id="340" r:id="rId16"/>
    <p:sldId id="341" r:id="rId17"/>
    <p:sldId id="342" r:id="rId18"/>
    <p:sldId id="386" r:id="rId19"/>
    <p:sldId id="343" r:id="rId20"/>
    <p:sldId id="344" r:id="rId21"/>
    <p:sldId id="373" r:id="rId22"/>
    <p:sldId id="387" r:id="rId23"/>
    <p:sldId id="398" r:id="rId24"/>
    <p:sldId id="399" r:id="rId25"/>
    <p:sldId id="397" r:id="rId26"/>
    <p:sldId id="395" r:id="rId27"/>
    <p:sldId id="375" r:id="rId28"/>
    <p:sldId id="376" r:id="rId29"/>
    <p:sldId id="400" r:id="rId30"/>
    <p:sldId id="391" r:id="rId31"/>
    <p:sldId id="262" r:id="rId32"/>
    <p:sldId id="355" r:id="rId33"/>
    <p:sldId id="396" r:id="rId34"/>
    <p:sldId id="346" r:id="rId35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5" autoAdjust="0"/>
    <p:restoredTop sz="97647" autoAdjust="0"/>
  </p:normalViewPr>
  <p:slideViewPr>
    <p:cSldViewPr snapToGrid="0" snapToObjects="1">
      <p:cViewPr varScale="1">
        <p:scale>
          <a:sx n="72" d="100"/>
          <a:sy n="72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F6F014-CF5D-4ABF-98A2-88A22AE2CDCC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2AF688-6B7E-4499-B554-F7C82D37FE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84ECEF-1056-4417-9580-F4A2450C51A4}" type="datetimeFigureOut">
              <a:rPr lang="pt-PT"/>
              <a:pPr>
                <a:defRPr/>
              </a:pPr>
              <a:t>31-10-2013</a:t>
            </a:fld>
            <a:endParaRPr lang="pt-P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41CDBB-A439-4640-B786-7BFD1604C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22CA83E-3FC1-4C1F-AA50-600707077B12}" type="slidenum">
              <a:rPr lang="pt-PT" sz="1200">
                <a:solidFill>
                  <a:srgbClr val="000000"/>
                </a:solidFill>
              </a:rPr>
              <a:pPr algn="r"/>
              <a:t>3</a:t>
            </a:fld>
            <a:endParaRPr lang="pt-PT" sz="1200">
              <a:solidFill>
                <a:srgbClr val="000000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842610-012C-440A-B81D-20B67C980B98}" type="slidenum">
              <a:rPr lang="pt-PT" sz="1200">
                <a:solidFill>
                  <a:srgbClr val="000000"/>
                </a:solidFill>
              </a:rPr>
              <a:pPr algn="r"/>
              <a:t>4</a:t>
            </a:fld>
            <a:endParaRPr lang="pt-PT" sz="1200">
              <a:solidFill>
                <a:srgbClr val="000000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FB991A-688E-4E11-A768-674B953478E8}" type="slidenum">
              <a:rPr lang="pt-PT" sz="1200">
                <a:solidFill>
                  <a:srgbClr val="000000"/>
                </a:solidFill>
              </a:rPr>
              <a:pPr algn="r"/>
              <a:t>10</a:t>
            </a:fld>
            <a:endParaRPr lang="pt-PT" sz="1200">
              <a:solidFill>
                <a:srgbClr val="000000"/>
              </a:solidFill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969CC-4A66-4C23-98D2-84A814752AE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19C7-2599-41F4-A211-6A2C98B9AE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BC4A7-2A73-4B48-B199-BAA62E26CBC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96809-0738-42BB-B4D3-7E511146AF5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CC7F6-1ADE-4F0C-BEF0-51F93FB5402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23BD-B102-4872-A7FE-124E0995C2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91C04-E54F-4CE5-B868-2A57F3E32E5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38D4-EDD9-4A10-A4DE-3A10ED8819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8A6BB-C227-47D8-BEEA-A2DBD3DDC32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8C68F-FF03-4182-A293-682D091DE0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e texto em cima do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47238-87AC-449C-8FF8-4BB7C7BC9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09569-E3FA-4E2E-9DBC-E833C8EC77E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B3E3F-F554-4AB2-8A8B-D7DAB1B482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D0B89-C881-4AFD-91AA-893487283D79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A85D-C88C-4C91-AD21-E2B2BCAF4E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77A7-F1F4-4B18-869D-E3D8D75D3816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2498-C550-43DF-8D80-B4E09F04BC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0CF42-2DFA-4627-8C0F-A240C296E9FD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3176-8AD1-4981-86A8-0361D8ACA8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49ECB-B682-4CC8-B85F-077B8D1088C4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E17C-DB3C-4A42-98CF-1D9F9631B35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82719-A23D-4C6A-8566-E0FAE210EC35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E63C-BDAC-472A-8C8B-9ED4811F05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5B329-85BC-42B9-86E1-F8F2EC9C3895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B9B-A1BC-4A28-9D85-5DE6D73477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1C34-6B99-4B47-8CB3-6483D01EA1B9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1483B-9B8F-4AC6-9011-C9E43E433D2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BC2DC1-D294-4DE8-B981-FE81FA088E08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29FE0-6157-4AF1-977F-8A2BE690DB3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pt/imgres?imgurl=http://images1.jacotei.com.br/grd/422413.jpg&amp;imgrefurl=http://www.jacotei.com.br/campainha-de-potencia-p-telefone-com-leds-danval-cf10i7a.html&amp;h=200&amp;w=200&amp;sz=5&amp;hl=pt-PT&amp;start=31&amp;tbnid=JIF_cnkF19n0LM:&amp;tbnh=104&amp;tbnw=104&amp;prev=/images?q=campainha&amp;start=20&amp;gbv=2&amp;ndsp=20&amp;hl=pt-PT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real%20final%20(Parcial).wmv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4%20-%20PPE%20e%20PEF\Aulas%20e%20planos\V&#237;deos%20aula\evacua&#231;&#227;o%20real%20final%20(v&#237;deo%201).wmv" TargetMode="Externa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animada%20%20da%20escola%20(parcial).wmv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4%20-%20PPE%20e%20PEF\Aulas%20e%20planos\V&#237;deos%20aula\evacua&#231;&#227;o%20animada%20%20da%20escola%20(v&#237;deo%202).wmv" TargetMode="Externa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numa%20situa&#231;&#227;o%20de%20emerg&#234;ncia%20(v&#237;deo%205).mp4" TargetMode="Externa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ricardo%20gomes\Desktop\Subtema%201.4%20-%20PPE%20e%20PEF\Aulas%20e%20planos\V&#237;deos%20aula\Evacua&#231;&#227;o%20numa%20situa&#231;&#227;o%20de%20emerg&#234;ncia%20(v&#237;deo%205).mp4" TargetMode="Externa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Fogo%20na%20cozinha%20(v&#237;deo%204).wmv" TargetMode="Externa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ricardo%20gomes\Desktop\Subtema%201.4%20-%20PPE%20e%20PEF\Aulas%20e%20planos\V&#237;deos%20aula\Fogo%20na%20cozinha%20(v&#237;deo%204).wmv" TargetMode="Externa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Inc&#234;ndio%20toalha.avi" TargetMode="External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Users\ricardo%20gomes\Desktop\Subtema%201.4%20-%20PPE%20e%20PEF\Aulas%20e%20planos\V&#237;deos%20aula\Inc&#234;ndio%20roupa%20-%20v&#237;deo%203.avi" TargetMode="Externa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8437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982788"/>
            <a:ext cx="8532813" cy="36576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É um 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ensaio de como se deve atuar em caso de emergência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seguindo um plano pré-estabelecido, baseado em procedimentos de proteção e segurança.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simulação periódica ajuda à aquisição de hábitos de segurança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Ajuda a 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detetar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lacunas e a aperfeiçoar os mecanismos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segurança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Rotina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 - procedimentos a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adotar 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em situações de emergência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42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Simulacro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ext Box 5"/>
          <p:cNvSpPr txBox="1">
            <a:spLocks noChangeArrowheads="1"/>
          </p:cNvSpPr>
          <p:nvPr/>
        </p:nvSpPr>
        <p:spPr bwMode="auto">
          <a:xfrm>
            <a:off x="590550" y="1271588"/>
            <a:ext cx="792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400" b="1">
                <a:solidFill>
                  <a:srgbClr val="002060"/>
                </a:solidFill>
              </a:rPr>
              <a:t>Como sair da sala em caso de emergência:</a:t>
            </a:r>
            <a:endParaRPr lang="pt-PT" altLang="pt-PT" sz="2400">
              <a:solidFill>
                <a:srgbClr val="002060"/>
              </a:solidFill>
            </a:endParaRPr>
          </a:p>
        </p:txBody>
      </p:sp>
      <p:sp>
        <p:nvSpPr>
          <p:cNvPr id="114690" name="Text Box 6"/>
          <p:cNvSpPr txBox="1">
            <a:spLocks noChangeArrowheads="1"/>
          </p:cNvSpPr>
          <p:nvPr/>
        </p:nvSpPr>
        <p:spPr bwMode="auto">
          <a:xfrm>
            <a:off x="584200" y="198755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</a:t>
            </a:r>
            <a:r>
              <a:rPr lang="pt-PT" altLang="pt-PT" sz="2000" b="1"/>
              <a:t>Toca o sinal de alarme;</a:t>
            </a:r>
            <a:endParaRPr lang="pt-PT" altLang="pt-PT" sz="2000"/>
          </a:p>
        </p:txBody>
      </p:sp>
      <p:sp>
        <p:nvSpPr>
          <p:cNvPr id="114691" name="Text Box 7"/>
          <p:cNvSpPr txBox="1">
            <a:spLocks noChangeArrowheads="1"/>
          </p:cNvSpPr>
          <p:nvPr/>
        </p:nvSpPr>
        <p:spPr bwMode="auto">
          <a:xfrm>
            <a:off x="584200" y="2533650"/>
            <a:ext cx="541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Deixa o material escolar;</a:t>
            </a:r>
            <a:endParaRPr lang="pt-PT" altLang="pt-PT" sz="2000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84200" y="3109913"/>
            <a:ext cx="6043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Sai em ordem (por fila) atrás do chefe de fila;</a:t>
            </a:r>
            <a:endParaRPr lang="pt-PT" altLang="pt-PT" sz="2000"/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590550" y="3706813"/>
            <a:ext cx="2849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Nada de correrias;</a:t>
            </a:r>
            <a:endParaRPr lang="pt-PT" altLang="pt-PT" sz="2000"/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584200" y="4357688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Segue o itinerário para a saída de emergência;</a:t>
            </a:r>
            <a:endParaRPr lang="pt-PT" altLang="pt-PT" sz="2000"/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584200" y="5030788"/>
            <a:ext cx="6705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Atenção aos pontos críticos... CALMA;</a:t>
            </a:r>
            <a:endParaRPr lang="pt-PT" altLang="pt-PT" sz="2000"/>
          </a:p>
        </p:txBody>
      </p:sp>
      <p:pic>
        <p:nvPicPr>
          <p:cNvPr id="114696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2363" y="2549525"/>
            <a:ext cx="15414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7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2363" y="3619500"/>
            <a:ext cx="15414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8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2363" y="4657725"/>
            <a:ext cx="1541462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9" name="Picture 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2363" y="5803900"/>
            <a:ext cx="15414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/>
      <p:bldP spid="134153" grpId="0"/>
      <p:bldP spid="134154" grpId="0"/>
      <p:bldP spid="1341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584200" y="481965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27025" indent="-327025" defTabSz="873125" eaLnBrk="0" hangingPunct="0">
              <a:spcBef>
                <a:spcPct val="20000"/>
              </a:spcBef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Aguarda ordens da Professor(a).</a:t>
            </a:r>
          </a:p>
        </p:txBody>
      </p:sp>
      <p:sp>
        <p:nvSpPr>
          <p:cNvPr id="115714" name="Text Box 5"/>
          <p:cNvSpPr txBox="1">
            <a:spLocks noChangeArrowheads="1"/>
          </p:cNvSpPr>
          <p:nvPr/>
        </p:nvSpPr>
        <p:spPr bwMode="auto">
          <a:xfrm>
            <a:off x="590550" y="1271588"/>
            <a:ext cx="792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400" b="1">
                <a:solidFill>
                  <a:srgbClr val="002060"/>
                </a:solidFill>
              </a:rPr>
              <a:t>Como sair da sala em caso de emergência:</a:t>
            </a:r>
            <a:endParaRPr lang="pt-PT" altLang="pt-PT" sz="2400">
              <a:solidFill>
                <a:srgbClr val="002060"/>
              </a:solidFill>
            </a:endParaRPr>
          </a:p>
        </p:txBody>
      </p:sp>
      <p:sp>
        <p:nvSpPr>
          <p:cNvPr id="115715" name="Text Box 12"/>
          <p:cNvSpPr txBox="1">
            <a:spLocks noChangeArrowheads="1"/>
          </p:cNvSpPr>
          <p:nvPr/>
        </p:nvSpPr>
        <p:spPr bwMode="auto">
          <a:xfrm>
            <a:off x="590550" y="2365375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</a:t>
            </a:r>
            <a:r>
              <a:rPr lang="pt-PT" altLang="pt-PT" sz="2000" b="1"/>
              <a:t>Caminha encostado à parede;</a:t>
            </a:r>
            <a:endParaRPr lang="pt-PT" altLang="pt-PT" sz="2000"/>
          </a:p>
        </p:txBody>
      </p:sp>
      <p:sp>
        <p:nvSpPr>
          <p:cNvPr id="115716" name="Text Box 13"/>
          <p:cNvSpPr txBox="1">
            <a:spLocks noChangeArrowheads="1"/>
          </p:cNvSpPr>
          <p:nvPr/>
        </p:nvSpPr>
        <p:spPr bwMode="auto">
          <a:xfrm>
            <a:off x="584200" y="3127375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Não pares, não voltes para trás;</a:t>
            </a:r>
            <a:endParaRPr lang="pt-PT" altLang="pt-PT" sz="2000"/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584200" y="3954463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Segue para o local de reunião;</a:t>
            </a:r>
            <a:endParaRPr lang="pt-PT" altLang="pt-PT" sz="2000"/>
          </a:p>
        </p:txBody>
      </p:sp>
      <p:pic>
        <p:nvPicPr>
          <p:cNvPr id="115718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2363" y="2549525"/>
            <a:ext cx="15414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9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2363" y="3619500"/>
            <a:ext cx="15414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0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2363" y="4657725"/>
            <a:ext cx="1541462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1" name="Picture 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2363" y="5803900"/>
            <a:ext cx="15414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/>
      <p:bldP spid="1341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ext Box 2"/>
          <p:cNvSpPr txBox="1">
            <a:spLocks noChangeArrowheads="1"/>
          </p:cNvSpPr>
          <p:nvPr/>
        </p:nvSpPr>
        <p:spPr bwMode="auto">
          <a:xfrm>
            <a:off x="635000" y="1187450"/>
            <a:ext cx="454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16738" name="Picture 34" descr="4224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6050" y="118745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1638" y="3051175"/>
            <a:ext cx="2932112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0" name="Picture 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3027363"/>
            <a:ext cx="294163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1" name="Picture 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83313" y="4857750"/>
            <a:ext cx="268763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17538" y="1582738"/>
            <a:ext cx="82756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1º - O SINAL DE ALARME</a:t>
            </a:r>
          </a:p>
          <a:p>
            <a:pPr>
              <a:lnSpc>
                <a:spcPct val="120000"/>
              </a:lnSpc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Numa situação de emergência na escola,  soará um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sinal sonoro de alarme que deverá ser identificado por todos:</a:t>
            </a: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141663"/>
            <a:ext cx="2665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19475" y="2997200"/>
            <a:ext cx="5473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contínuo</a:t>
            </a:r>
            <a:r>
              <a:rPr lang="pt-PT" sz="2000"/>
              <a:t>: evacuação para fora do recinto escolar em direção ao ponto de encontro.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3563938" y="4365625"/>
            <a:ext cx="5329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descontínuo</a:t>
            </a:r>
            <a:r>
              <a:rPr lang="pt-PT" sz="2000"/>
              <a:t>: abrigar-se no interior da escola nos locais mais protegidos.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617538" y="5670550"/>
            <a:ext cx="8275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/>
              <a:t>Estes toques indicam a </a:t>
            </a:r>
            <a:r>
              <a:rPr lang="pt-PT" sz="2000" b="1"/>
              <a:t>imediata e obrigatória </a:t>
            </a:r>
            <a:r>
              <a:rPr lang="pt-PT" sz="2000"/>
              <a:t>evacuação ou o recolher na escola.</a:t>
            </a:r>
          </a:p>
        </p:txBody>
      </p:sp>
      <p:sp>
        <p:nvSpPr>
          <p:cNvPr id="117766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06425" y="1582738"/>
            <a:ext cx="454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2º - DUAS SAÍDAS</a:t>
            </a:r>
            <a:endParaRPr lang="pt-PT" sz="2000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00" y="4203700"/>
            <a:ext cx="3046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7" name="Rectangle 5"/>
          <p:cNvSpPr>
            <a:spLocks noChangeArrowheads="1"/>
          </p:cNvSpPr>
          <p:nvPr/>
        </p:nvSpPr>
        <p:spPr bwMode="auto">
          <a:xfrm>
            <a:off x="606425" y="2205038"/>
            <a:ext cx="811053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Procura conhecer sempre </a:t>
            </a:r>
            <a:r>
              <a:rPr lang="pt-PT" sz="2000" b="1"/>
              <a:t>pelo menos duas saídas de emergência na tua escola</a:t>
            </a:r>
            <a:r>
              <a:rPr lang="pt-PT" sz="2000"/>
              <a:t>, assim como o percurso de evacuação a realizar em caso de evacuação urgente</a:t>
            </a:r>
            <a:r>
              <a:rPr lang="pt-PT" sz="2000" b="1"/>
              <a:t>, de acordo com as plantas de emergência</a:t>
            </a:r>
            <a:r>
              <a:rPr lang="pt-PT" sz="2000"/>
              <a:t> existentes.</a:t>
            </a:r>
          </a:p>
        </p:txBody>
      </p:sp>
      <p:sp>
        <p:nvSpPr>
          <p:cNvPr id="11878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93713" y="1771650"/>
            <a:ext cx="5734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3º - CHEFE DE FILA E CERRA-FILA</a:t>
            </a:r>
          </a:p>
        </p:txBody>
      </p:sp>
      <p:sp>
        <p:nvSpPr>
          <p:cNvPr id="119810" name="Rectangle 4"/>
          <p:cNvSpPr>
            <a:spLocks noChangeArrowheads="1"/>
          </p:cNvSpPr>
          <p:nvPr/>
        </p:nvSpPr>
        <p:spPr bwMode="auto">
          <a:xfrm>
            <a:off x="493713" y="2398713"/>
            <a:ext cx="5418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A coordenação da evacuação é feita pelo professor e pelo delegado de turma.</a:t>
            </a:r>
          </a:p>
        </p:txBody>
      </p:sp>
      <p:pic>
        <p:nvPicPr>
          <p:cNvPr id="1198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322388"/>
            <a:ext cx="2628900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493713" y="3473450"/>
            <a:ext cx="8210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delegado de turma é o chefe de fila</a:t>
            </a:r>
            <a:r>
              <a:rPr lang="pt-PT" sz="2000"/>
              <a:t>, o primeiro a sair, e encaminha a fila para o ponto de encontro.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493713" y="4437063"/>
            <a:ext cx="8210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professor é o cerra-fila</a:t>
            </a:r>
            <a:r>
              <a:rPr lang="pt-PT" sz="2000"/>
              <a:t>, o último a sair, e certifica-se de que não fica ninguém, fecha a porta sem a trancar e leva consigo o Livro de Ponto.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493713" y="5691188"/>
            <a:ext cx="83629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Durante o percurso de evacuação, o </a:t>
            </a:r>
            <a:r>
              <a:rPr lang="pt-PT" sz="2000" b="1"/>
              <a:t>professor auxilia os alunos que ficam para trás</a:t>
            </a:r>
            <a:r>
              <a:rPr lang="pt-PT" sz="2000"/>
              <a:t>.</a:t>
            </a:r>
          </a:p>
        </p:txBody>
      </p:sp>
      <p:sp>
        <p:nvSpPr>
          <p:cNvPr id="119815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93713" y="1557338"/>
            <a:ext cx="65373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4º - MATERIAL ESCOLAR</a:t>
            </a:r>
          </a:p>
        </p:txBody>
      </p:sp>
      <p:sp>
        <p:nvSpPr>
          <p:cNvPr id="120834" name="Rectangle 4"/>
          <p:cNvSpPr>
            <a:spLocks noChangeArrowheads="1"/>
          </p:cNvSpPr>
          <p:nvPr/>
        </p:nvSpPr>
        <p:spPr bwMode="auto">
          <a:xfrm>
            <a:off x="493713" y="1989138"/>
            <a:ext cx="82581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 urgente, não te preocupes com o material escolar. </a:t>
            </a:r>
            <a:r>
              <a:rPr lang="pt-PT" sz="2000" b="1"/>
              <a:t>Deixa-o ficar na tua mesa de trabalho</a:t>
            </a:r>
            <a:r>
              <a:rPr lang="pt-PT" sz="2000"/>
              <a:t>. 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Sai e não voltes para trás.</a:t>
            </a:r>
          </a:p>
        </p:txBody>
      </p:sp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63" y="4446588"/>
            <a:ext cx="27527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6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Todos os alunos devem sair em fila indiana, </a:t>
            </a:r>
            <a:r>
              <a:rPr lang="pt-PT" sz="2000" b="1"/>
              <a:t>sem corridas, mas em passo apressado</a:t>
            </a:r>
            <a:r>
              <a:rPr lang="pt-PT" sz="2000"/>
              <a:t>, encostados à parede, pela direita e em silêncio.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493713" y="1681163"/>
            <a:ext cx="745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5º - FILA INDIANA</a:t>
            </a:r>
          </a:p>
        </p:txBody>
      </p:sp>
      <p:pic>
        <p:nvPicPr>
          <p:cNvPr id="1218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4803775"/>
            <a:ext cx="23749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68313" y="3554413"/>
            <a:ext cx="84042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Devem seguir as setas indicativas do caminho de evacuação, </a:t>
            </a:r>
            <a:r>
              <a:rPr lang="pt-PT" sz="2000" b="1"/>
              <a:t>até ao ponto de encontro</a:t>
            </a:r>
            <a:r>
              <a:rPr lang="pt-PT" sz="2000"/>
              <a:t>, deixando o corredor central das escadas e corredores livre.</a:t>
            </a:r>
          </a:p>
        </p:txBody>
      </p:sp>
      <p:sp>
        <p:nvSpPr>
          <p:cNvPr id="121861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93713" y="1557338"/>
            <a:ext cx="5373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6º - SINALEIROS</a:t>
            </a:r>
          </a:p>
        </p:txBody>
      </p:sp>
      <p:sp>
        <p:nvSpPr>
          <p:cNvPr id="122882" name="Rectangle 4"/>
          <p:cNvSpPr>
            <a:spLocks noChangeArrowheads="1"/>
          </p:cNvSpPr>
          <p:nvPr/>
        </p:nvSpPr>
        <p:spPr bwMode="auto">
          <a:xfrm>
            <a:off x="493713" y="1989138"/>
            <a:ext cx="6643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Nos pontos críticos, escadas e saídas, haverá um funcionário que terá a função de sinaleiro. </a:t>
            </a:r>
            <a:r>
              <a:rPr lang="pt-PT" sz="2000" b="1"/>
              <a:t>Segue as suas instruções</a:t>
            </a:r>
            <a:r>
              <a:rPr lang="pt-PT" sz="2000"/>
              <a:t>.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</a:t>
            </a:r>
            <a:r>
              <a:rPr lang="pt-PT" sz="2000" b="1"/>
              <a:t>Não pares nas saídas</a:t>
            </a:r>
            <a:r>
              <a:rPr lang="pt-PT" sz="2000"/>
              <a:t>.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93713" y="5067300"/>
            <a:ext cx="62865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evacuação, a Escola deve ter definido um </a:t>
            </a:r>
            <a:r>
              <a:rPr lang="pt-PT" sz="2000" b="1"/>
              <a:t>ponto de encontro</a:t>
            </a:r>
            <a:r>
              <a:rPr lang="pt-PT" sz="2000"/>
              <a:t>.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493713" y="4562475"/>
            <a:ext cx="4797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7º - PONTO DE ENCONTRO</a:t>
            </a:r>
          </a:p>
        </p:txBody>
      </p:sp>
      <p:pic>
        <p:nvPicPr>
          <p:cNvPr id="1228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850" y="1785938"/>
            <a:ext cx="204787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7850" y="4773613"/>
            <a:ext cx="20415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/>
              <a:t>Plano de Prevenção e Emergência das Escolas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658872" y="2033164"/>
            <a:ext cx="4699010" cy="3762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493713" y="1647825"/>
            <a:ext cx="6084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8º - MANTEM-TE NO PONTO DE ENCONTRO</a:t>
            </a:r>
          </a:p>
        </p:txBody>
      </p:sp>
      <p:sp>
        <p:nvSpPr>
          <p:cNvPr id="123906" name="Rectangle 4"/>
          <p:cNvSpPr>
            <a:spLocks noChangeArrowheads="1"/>
          </p:cNvSpPr>
          <p:nvPr/>
        </p:nvSpPr>
        <p:spPr bwMode="auto">
          <a:xfrm>
            <a:off x="493713" y="2413000"/>
            <a:ext cx="63087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Deves </a:t>
            </a:r>
            <a:r>
              <a:rPr lang="pt-PT" sz="2000" b="1"/>
              <a:t>manter-te sempre no local de reunião, de forma ordeira</a:t>
            </a:r>
            <a:r>
              <a:rPr lang="pt-PT" sz="2000"/>
              <a:t>, até serem dadas outras instruções pelo teu professor ou pela direção da escola.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93713" y="4508500"/>
            <a:ext cx="83185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 Ponto de Encontro, o professor </a:t>
            </a:r>
            <a:r>
              <a:rPr lang="pt-PT" sz="2000" b="1"/>
              <a:t>verifica a presença de todos os alunos </a:t>
            </a:r>
            <a:r>
              <a:rPr lang="pt-PT" sz="2000"/>
              <a:t>que faziam parte da aula através da lista de alunos que integra o Livro de Ponto.</a:t>
            </a: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2438" y="1773238"/>
            <a:ext cx="2122487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958975"/>
            <a:ext cx="8396287" cy="43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68263" y="3087688"/>
            <a:ext cx="4224337" cy="3657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mpd="dbl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2800"/>
              </a:lnSpc>
              <a:defRPr/>
            </a:pPr>
            <a:r>
              <a:rPr lang="pt-PT" sz="1600" b="1" u="sng" dirty="0">
                <a:ea typeface="ヒラギノ角ゴ Pro W3"/>
                <a:cs typeface="ヒラギノ角ゴ Pro W3"/>
              </a:rPr>
              <a:t>Delegado de turma </a:t>
            </a:r>
            <a:r>
              <a:rPr lang="pt-PT" sz="1600" b="1" dirty="0">
                <a:ea typeface="ヒラギノ角ゴ Pro W3"/>
                <a:cs typeface="ヒラギノ角ゴ Pro W3"/>
              </a:rPr>
              <a:t> (Chefe da fila):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</a:t>
            </a:r>
            <a:r>
              <a:rPr lang="pt-PT" sz="1600" b="1" dirty="0">
                <a:ea typeface="ヒラギノ角ゴ Pro W3"/>
                <a:cs typeface="ヒラギノ角ゴ Pro W3"/>
              </a:rPr>
              <a:t>primeiro a levantar-se</a:t>
            </a:r>
            <a:r>
              <a:rPr lang="pt-PT" sz="1600" dirty="0">
                <a:ea typeface="ヒラギノ角ゴ Pro W3"/>
                <a:cs typeface="ヒラギノ角ゴ Pro W3"/>
              </a:rPr>
              <a:t>, a formar a fila indiana e a abrir a porta;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</a:t>
            </a:r>
            <a:r>
              <a:rPr lang="pt-PT" sz="1600" b="1" dirty="0">
                <a:ea typeface="ヒラギノ角ゴ Pro W3"/>
                <a:cs typeface="ヒラギノ角ゴ Pro W3"/>
              </a:rPr>
              <a:t>Conduz a turma</a:t>
            </a:r>
            <a:r>
              <a:rPr lang="pt-PT" sz="1600" dirty="0">
                <a:ea typeface="ヒラギノ角ゴ Pro W3"/>
                <a:cs typeface="ヒラギノ角ゴ Pro W3"/>
              </a:rPr>
              <a:t> até ao ponto de encontro através dos caminhos de evacuação  pré-definidos;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</a:t>
            </a:r>
            <a:r>
              <a:rPr lang="pt-PT" sz="1600" b="1" dirty="0">
                <a:ea typeface="ヒラギノ角ゴ Pro W3"/>
                <a:cs typeface="ヒラギノ角ゴ Pro W3"/>
              </a:rPr>
              <a:t>Segue as instruções dos sinaleiros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responsável por </a:t>
            </a:r>
            <a:r>
              <a:rPr lang="pt-PT" sz="1600" b="1" dirty="0">
                <a:ea typeface="ヒラギノ角ゴ Pro W3"/>
                <a:cs typeface="ヒラギノ角ゴ Pro W3"/>
              </a:rPr>
              <a:t>organizar a turma aquando da chegada ao ponto de encontro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4373563" y="3074988"/>
            <a:ext cx="4689475" cy="3657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mpd="dbl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2800"/>
              </a:lnSpc>
              <a:defRPr/>
            </a:pPr>
            <a:r>
              <a:rPr lang="pt-PT" sz="1600" b="1" u="sng" dirty="0">
                <a:ea typeface="ヒラギノ角ゴ Pro W3"/>
                <a:cs typeface="ヒラギノ角ゴ Pro W3"/>
              </a:rPr>
              <a:t>Subdelegado: </a:t>
            </a:r>
            <a:r>
              <a:rPr lang="pt-PT" sz="1600" b="1" dirty="0">
                <a:ea typeface="ヒラギノ角ゴ Pro W3"/>
                <a:cs typeface="ヒラギノ角ゴ Pro W3"/>
              </a:rPr>
              <a:t>(Subchefe):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É o </a:t>
            </a:r>
            <a:r>
              <a:rPr lang="pt-PT" sz="1600" b="1" dirty="0">
                <a:ea typeface="ヒラギノ角ゴ Pro W3"/>
                <a:cs typeface="ヒラギノ角ゴ Pro W3"/>
              </a:rPr>
              <a:t>penúltimo da fila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b="1" dirty="0">
                <a:ea typeface="ヒラギノ角ゴ Pro W3"/>
                <a:cs typeface="ヒラギノ角ゴ Pro W3"/>
              </a:rPr>
              <a:t>Colabora</a:t>
            </a:r>
            <a:r>
              <a:rPr lang="pt-PT" sz="1600" dirty="0">
                <a:ea typeface="ヒラギノ角ゴ Pro W3"/>
                <a:cs typeface="ヒラギノ角ゴ Pro W3"/>
              </a:rPr>
              <a:t> com o Professor na </a:t>
            </a:r>
            <a:r>
              <a:rPr lang="pt-PT" sz="1600" b="1" dirty="0">
                <a:ea typeface="ヒラギノ角ゴ Pro W3"/>
                <a:cs typeface="ヒラギノ角ゴ Pro W3"/>
              </a:rPr>
              <a:t>organização da fila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 Certifica-se que </a:t>
            </a:r>
            <a:r>
              <a:rPr lang="pt-PT" sz="1600" b="1" dirty="0">
                <a:ea typeface="ヒラギノ角ゴ Pro W3"/>
                <a:cs typeface="ヒラギノ角ゴ Pro W3"/>
              </a:rPr>
              <a:t>nenhum colega volta para trás</a:t>
            </a:r>
            <a:r>
              <a:rPr lang="pt-PT" sz="1600" dirty="0">
                <a:ea typeface="ヒラギノ角ゴ Pro W3"/>
                <a:cs typeface="ヒラギノ角ゴ Pro W3"/>
              </a:rPr>
              <a:t>;</a:t>
            </a:r>
          </a:p>
          <a:p>
            <a:pPr eaLnBrk="0" hangingPunct="0">
              <a:lnSpc>
                <a:spcPts val="2800"/>
              </a:lnSpc>
              <a:buFontTx/>
              <a:buChar char="-"/>
              <a:defRPr/>
            </a:pPr>
            <a:r>
              <a:rPr lang="pt-PT" sz="1600" dirty="0">
                <a:ea typeface="ヒラギノ角ゴ Pro W3"/>
                <a:cs typeface="ヒラギノ角ゴ Pro W3"/>
              </a:rPr>
              <a:t>Colabora com o professor na </a:t>
            </a:r>
            <a:r>
              <a:rPr lang="pt-PT" sz="1600" b="1" dirty="0">
                <a:ea typeface="ヒラギノ角ゴ Pro W3"/>
                <a:cs typeface="ヒラギノ角ゴ Pro W3"/>
              </a:rPr>
              <a:t>evacuação dos alunos desorientados</a:t>
            </a:r>
            <a:r>
              <a:rPr lang="pt-PT" sz="1600" dirty="0">
                <a:ea typeface="ヒラギノ角ゴ Pro W3"/>
                <a:cs typeface="ヒラギノ角ゴ Pro W3"/>
              </a:rPr>
              <a:t>, que se magoem no percurso da evacuação e/ou com </a:t>
            </a:r>
            <a:r>
              <a:rPr lang="pt-PT" sz="1600" b="1" dirty="0">
                <a:ea typeface="ヒラギノ角ゴ Pro W3"/>
                <a:cs typeface="ヒラギノ角ゴ Pro W3"/>
              </a:rPr>
              <a:t>dificuldades motoras ou mentais</a:t>
            </a:r>
            <a:r>
              <a:rPr lang="pt-PT" sz="1600" dirty="0">
                <a:ea typeface="ヒラギノ角ゴ Pro W3"/>
                <a:cs typeface="ヒラギノ角ゴ Pro W3"/>
              </a:rPr>
              <a:t>; </a:t>
            </a:r>
          </a:p>
        </p:txBody>
      </p:sp>
      <p:cxnSp>
        <p:nvCxnSpPr>
          <p:cNvPr id="125955" name="Conexão recta unidireccional 20"/>
          <p:cNvCxnSpPr>
            <a:cxnSpLocks noChangeShapeType="1"/>
          </p:cNvCxnSpPr>
          <p:nvPr/>
        </p:nvCxnSpPr>
        <p:spPr bwMode="auto">
          <a:xfrm rot="5400000">
            <a:off x="2051050" y="2603500"/>
            <a:ext cx="865188" cy="1588"/>
          </a:xfrm>
          <a:prstGeom prst="straightConnector1">
            <a:avLst/>
          </a:prstGeom>
          <a:noFill/>
          <a:ln w="25400" algn="ctr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25956" name="Conexão recta unidireccional 21"/>
          <p:cNvCxnSpPr>
            <a:cxnSpLocks noChangeShapeType="1"/>
          </p:cNvCxnSpPr>
          <p:nvPr/>
        </p:nvCxnSpPr>
        <p:spPr bwMode="auto">
          <a:xfrm rot="5400000">
            <a:off x="7200900" y="2566988"/>
            <a:ext cx="935037" cy="1588"/>
          </a:xfrm>
          <a:prstGeom prst="straightConnector1">
            <a:avLst/>
          </a:prstGeom>
          <a:noFill/>
          <a:ln w="25400" algn="ctr">
            <a:solidFill>
              <a:srgbClr val="002060"/>
            </a:solidFill>
            <a:round/>
            <a:headEnd/>
            <a:tailEnd type="arrow" w="med" len="med"/>
          </a:ln>
        </p:spPr>
      </p:cxnSp>
      <p:cxnSp>
        <p:nvCxnSpPr>
          <p:cNvPr id="125957" name="Conexão recta 25"/>
          <p:cNvCxnSpPr>
            <a:cxnSpLocks noChangeShapeType="1"/>
          </p:cNvCxnSpPr>
          <p:nvPr/>
        </p:nvCxnSpPr>
        <p:spPr bwMode="auto">
          <a:xfrm flipV="1">
            <a:off x="2484438" y="1955800"/>
            <a:ext cx="1439862" cy="2159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125958" name="Conexão recta 28"/>
          <p:cNvCxnSpPr>
            <a:cxnSpLocks noChangeShapeType="1"/>
          </p:cNvCxnSpPr>
          <p:nvPr/>
        </p:nvCxnSpPr>
        <p:spPr bwMode="auto">
          <a:xfrm>
            <a:off x="5795963" y="1882775"/>
            <a:ext cx="1871662" cy="21907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</p:spPr>
      </p:cxnSp>
      <p:pic>
        <p:nvPicPr>
          <p:cNvPr id="125959" name="Picture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5488" y="1028700"/>
            <a:ext cx="2808287" cy="16081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493713" y="1789113"/>
            <a:ext cx="847725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Link - </a:t>
            </a: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Evacuação de uma escola numa situação de emergência – Vídeo 1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46435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46436" name="evacuação real final (vídeo 1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49563" y="2541588"/>
            <a:ext cx="5151437" cy="41211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6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6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3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6436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789113"/>
            <a:ext cx="865187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- Evacuação de uma escola numa situação de emergência – Vídeo 2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4745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47460" name="evacuação animada  da escola (vídeo 2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87663" y="2400300"/>
            <a:ext cx="4714875" cy="37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7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7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46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7460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493713" y="1789113"/>
            <a:ext cx="8110537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Evacuação de uma escola numa situação de emergência – Vídeo 5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29029" name="Evacuação numa situação de emergência (vídeo 5)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286000"/>
            <a:ext cx="5275263" cy="3956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9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90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02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9029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CaixaDeTexto 32"/>
          <p:cNvSpPr txBox="1">
            <a:spLocks noChangeArrowheads="1"/>
          </p:cNvSpPr>
          <p:nvPr/>
        </p:nvSpPr>
        <p:spPr bwMode="auto">
          <a:xfrm>
            <a:off x="635000" y="1247775"/>
            <a:ext cx="4613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000" b="1">
                <a:solidFill>
                  <a:srgbClr val="002060"/>
                </a:solidFill>
                <a:hlinkClick r:id="rId3" action="ppaction://hlinkfile"/>
              </a:rPr>
              <a:t>Vídeo: Incêndio na cozinha – vídeo 4</a:t>
            </a:r>
            <a:endParaRPr lang="pt-PT" sz="2000" b="1">
              <a:solidFill>
                <a:srgbClr val="002060"/>
              </a:solidFill>
            </a:endParaRPr>
          </a:p>
        </p:txBody>
      </p:sp>
      <p:pic>
        <p:nvPicPr>
          <p:cNvPr id="130052" name="Fogo na cozinha (vídeo 4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286000"/>
            <a:ext cx="5233988" cy="39258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0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0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0052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2"/>
          <p:cNvSpPr txBox="1">
            <a:spLocks noChangeArrowheads="1"/>
          </p:cNvSpPr>
          <p:nvPr/>
        </p:nvSpPr>
        <p:spPr bwMode="auto">
          <a:xfrm>
            <a:off x="1455738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1692275" y="3284538"/>
            <a:ext cx="56165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pt-PT"/>
          </a:p>
        </p:txBody>
      </p:sp>
      <p:sp>
        <p:nvSpPr>
          <p:cNvPr id="131075" name="Text Box 5"/>
          <p:cNvSpPr txBox="1">
            <a:spLocks noChangeArrowheads="1"/>
          </p:cNvSpPr>
          <p:nvPr/>
        </p:nvSpPr>
        <p:spPr bwMode="auto">
          <a:xfrm>
            <a:off x="519113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6" name="Text Box 6"/>
          <p:cNvSpPr txBox="1">
            <a:spLocks noChangeArrowheads="1"/>
          </p:cNvSpPr>
          <p:nvPr/>
        </p:nvSpPr>
        <p:spPr bwMode="auto">
          <a:xfrm>
            <a:off x="4119563" y="2873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7" name="Rectangle 8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8" name="Text Box 14"/>
          <p:cNvSpPr txBox="1">
            <a:spLocks noChangeArrowheads="1"/>
          </p:cNvSpPr>
          <p:nvPr/>
        </p:nvSpPr>
        <p:spPr bwMode="auto">
          <a:xfrm>
            <a:off x="6880225" y="4383088"/>
            <a:ext cx="1755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31079" name="Text Box 11"/>
          <p:cNvSpPr txBox="1">
            <a:spLocks noChangeArrowheads="1"/>
          </p:cNvSpPr>
          <p:nvPr/>
        </p:nvSpPr>
        <p:spPr bwMode="auto">
          <a:xfrm>
            <a:off x="519113" y="1171575"/>
            <a:ext cx="4979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Controlo de fumo</a:t>
            </a:r>
          </a:p>
        </p:txBody>
      </p:sp>
      <p:pic>
        <p:nvPicPr>
          <p:cNvPr id="341004" name="Picture 12" descr="fumo - ga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5738" y="1812925"/>
            <a:ext cx="74676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ext Box 2"/>
          <p:cNvSpPr txBox="1">
            <a:spLocks noChangeArrowheads="1"/>
          </p:cNvSpPr>
          <p:nvPr/>
        </p:nvSpPr>
        <p:spPr bwMode="auto">
          <a:xfrm>
            <a:off x="441325" y="1368425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Quando as roupas ardem…</a:t>
            </a:r>
          </a:p>
        </p:txBody>
      </p:sp>
      <p:pic>
        <p:nvPicPr>
          <p:cNvPr id="132098" name="Picture 6" descr="Incendio_P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9448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099" name="Picture 6" descr="Incendio_Dei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276475"/>
            <a:ext cx="28448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0" name="Picture 5" descr="Incendio_Ro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2205038"/>
            <a:ext cx="29162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1" name="CaixaDeTexto 6"/>
          <p:cNvSpPr txBox="1">
            <a:spLocks noChangeArrowheads="1"/>
          </p:cNvSpPr>
          <p:nvPr/>
        </p:nvSpPr>
        <p:spPr bwMode="auto">
          <a:xfrm>
            <a:off x="441325" y="5516563"/>
            <a:ext cx="2592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1 - Pára</a:t>
            </a:r>
          </a:p>
        </p:txBody>
      </p:sp>
      <p:sp>
        <p:nvSpPr>
          <p:cNvPr id="132102" name="CaixaDeTexto 7"/>
          <p:cNvSpPr txBox="1">
            <a:spLocks noChangeArrowheads="1"/>
          </p:cNvSpPr>
          <p:nvPr/>
        </p:nvSpPr>
        <p:spPr bwMode="auto">
          <a:xfrm>
            <a:off x="3419475" y="5589588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2 – Deita-te</a:t>
            </a:r>
          </a:p>
        </p:txBody>
      </p:sp>
      <p:sp>
        <p:nvSpPr>
          <p:cNvPr id="132103" name="CaixaDeTexto 8"/>
          <p:cNvSpPr txBox="1">
            <a:spLocks noChangeArrowheads="1"/>
          </p:cNvSpPr>
          <p:nvPr/>
        </p:nvSpPr>
        <p:spPr bwMode="auto">
          <a:xfrm>
            <a:off x="6551613" y="5589588"/>
            <a:ext cx="2592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3 - Rola</a:t>
            </a:r>
          </a:p>
        </p:txBody>
      </p:sp>
    </p:spTree>
  </p:cSld>
  <p:clrMapOvr>
    <a:masterClrMapping/>
  </p:clrMapOvr>
  <p:transition spd="med">
    <p:wipe dir="r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403350"/>
            <a:ext cx="865187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– Incêndio na roupa – Vídeo 3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148483" name="Incêndio roupa - vídeo 3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305050" y="2212975"/>
            <a:ext cx="4533900" cy="34671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8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84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48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848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971550" y="2852738"/>
            <a:ext cx="2016125" cy="136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>
              <a:defRPr/>
            </a:pPr>
            <a:r>
              <a:rPr lang="pt-PT" sz="2000" b="1">
                <a:latin typeface="Arial Black" pitchFamily="34" charset="0"/>
              </a:rPr>
              <a:t>Aquisição de</a:t>
            </a:r>
          </a:p>
          <a:p>
            <a:pPr algn="just">
              <a:defRPr/>
            </a:pPr>
            <a:r>
              <a:rPr lang="pt-PT" sz="2000" b="1">
                <a:latin typeface="Arial Black" pitchFamily="34" charset="0"/>
              </a:rPr>
              <a:t> hábitos de </a:t>
            </a:r>
          </a:p>
          <a:p>
            <a:pPr algn="just">
              <a:defRPr/>
            </a:pPr>
            <a:r>
              <a:rPr lang="pt-PT" sz="2000" b="1">
                <a:latin typeface="Arial Black" pitchFamily="34" charset="0"/>
              </a:rPr>
              <a:t>segurança</a:t>
            </a:r>
          </a:p>
        </p:txBody>
      </p:sp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2052638" y="981075"/>
            <a:ext cx="5472112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pt-PT" sz="2000" b="1">
                <a:latin typeface="Arial Black" pitchFamily="34" charset="0"/>
              </a:rPr>
              <a:t>Planos de Prevenção e Emergência 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3132138" y="1916113"/>
            <a:ext cx="2808287" cy="576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pt-PT" sz="2000" b="1">
                <a:latin typeface="Arial Black" pitchFamily="34" charset="0"/>
              </a:rPr>
              <a:t>Prevenir e Planear</a:t>
            </a:r>
          </a:p>
        </p:txBody>
      </p:sp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5722938" y="2852738"/>
            <a:ext cx="2449512" cy="136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pt-PT" sz="2000" b="1">
                <a:latin typeface="Arial Black" pitchFamily="34" charset="0"/>
              </a:rPr>
              <a:t>Procedimentos</a:t>
            </a:r>
          </a:p>
          <a:p>
            <a:pPr>
              <a:defRPr/>
            </a:pPr>
            <a:r>
              <a:rPr lang="pt-PT" sz="2000" b="1">
                <a:latin typeface="Arial Black" pitchFamily="34" charset="0"/>
              </a:rPr>
              <a:t>a adoptar em</a:t>
            </a:r>
          </a:p>
          <a:p>
            <a:pPr>
              <a:defRPr/>
            </a:pPr>
            <a:r>
              <a:rPr lang="pt-PT" sz="2000" b="1">
                <a:latin typeface="Arial Black" pitchFamily="34" charset="0"/>
              </a:rPr>
              <a:t>situações </a:t>
            </a:r>
          </a:p>
          <a:p>
            <a:pPr>
              <a:defRPr/>
            </a:pPr>
            <a:r>
              <a:rPr lang="pt-PT" sz="2000" b="1">
                <a:latin typeface="Arial Black" pitchFamily="34" charset="0"/>
              </a:rPr>
              <a:t>de emergência</a:t>
            </a:r>
          </a:p>
        </p:txBody>
      </p:sp>
      <p:sp>
        <p:nvSpPr>
          <p:cNvPr id="21509" name="Line 12"/>
          <p:cNvSpPr>
            <a:spLocks noChangeShapeType="1"/>
          </p:cNvSpPr>
          <p:nvPr/>
        </p:nvSpPr>
        <p:spPr bwMode="auto">
          <a:xfrm flipH="1">
            <a:off x="2124075" y="2133600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21510" name="Line 13"/>
          <p:cNvSpPr>
            <a:spLocks noChangeShapeType="1"/>
          </p:cNvSpPr>
          <p:nvPr/>
        </p:nvSpPr>
        <p:spPr bwMode="auto">
          <a:xfrm>
            <a:off x="6084888" y="2205038"/>
            <a:ext cx="6492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21511" name="Line 11"/>
          <p:cNvSpPr>
            <a:spLocks noChangeShapeType="1"/>
          </p:cNvSpPr>
          <p:nvPr/>
        </p:nvSpPr>
        <p:spPr bwMode="auto">
          <a:xfrm flipH="1">
            <a:off x="1979613" y="1628775"/>
            <a:ext cx="792162" cy="1079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21512" name="Line 12"/>
          <p:cNvSpPr>
            <a:spLocks noChangeShapeType="1"/>
          </p:cNvSpPr>
          <p:nvPr/>
        </p:nvSpPr>
        <p:spPr bwMode="auto">
          <a:xfrm>
            <a:off x="6227763" y="1628775"/>
            <a:ext cx="792162" cy="1079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534988" y="1758950"/>
            <a:ext cx="65420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>
                <a:sym typeface="Wingdings" pitchFamily="2" charset="2"/>
              </a:rPr>
              <a:t> </a:t>
            </a:r>
            <a:r>
              <a:rPr lang="pt-PT" b="1"/>
              <a:t>Plantas de emergência</a:t>
            </a:r>
            <a:r>
              <a:rPr lang="pt-PT"/>
              <a:t>: reprodução gráfica de um dado espaço com a representação dos caminhos de evacuação e dos meios a utilizar em caso de incêndio, contendo ainda as instruções gerais de segurança do espaço.</a:t>
            </a:r>
          </a:p>
        </p:txBody>
      </p:sp>
      <p:pic>
        <p:nvPicPr>
          <p:cNvPr id="788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0950" y="4889500"/>
            <a:ext cx="1293813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2850" y="3533775"/>
            <a:ext cx="12969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6900" y="4633913"/>
            <a:ext cx="1295400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4988" y="4403725"/>
            <a:ext cx="467995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5613" y="5664200"/>
            <a:ext cx="626427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4151" name="Grupo 1"/>
          <p:cNvGrpSpPr>
            <a:grpSpLocks/>
          </p:cNvGrpSpPr>
          <p:nvPr/>
        </p:nvGrpSpPr>
        <p:grpSpPr bwMode="auto">
          <a:xfrm>
            <a:off x="7186613" y="2103438"/>
            <a:ext cx="1708150" cy="1077912"/>
            <a:chOff x="221446" y="4404282"/>
            <a:chExt cx="1708150" cy="1077355"/>
          </a:xfrm>
        </p:grpSpPr>
        <p:pic>
          <p:nvPicPr>
            <p:cNvPr id="134153" name="Picture 3"/>
            <p:cNvPicPr>
              <a:picLocks noChangeAspect="1" noChangeArrowheads="1"/>
            </p:cNvPicPr>
            <p:nvPr/>
          </p:nvPicPr>
          <p:blipFill>
            <a:blip r:embed="rId7"/>
            <a:srcRect t="60686"/>
            <a:stretch>
              <a:fillRect/>
            </a:stretch>
          </p:blipFill>
          <p:spPr bwMode="auto">
            <a:xfrm>
              <a:off x="221446" y="4773881"/>
              <a:ext cx="1708150" cy="707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154" name="Picture 3"/>
            <p:cNvPicPr>
              <a:picLocks noChangeAspect="1" noChangeArrowheads="1"/>
            </p:cNvPicPr>
            <p:nvPr/>
          </p:nvPicPr>
          <p:blipFill>
            <a:blip r:embed="rId7"/>
            <a:srcRect b="80309"/>
            <a:stretch>
              <a:fillRect/>
            </a:stretch>
          </p:blipFill>
          <p:spPr bwMode="auto">
            <a:xfrm>
              <a:off x="221446" y="4404282"/>
              <a:ext cx="1708150" cy="354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4152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altLang="pt-PT" sz="2400" b="1">
                <a:solidFill>
                  <a:srgbClr val="002060"/>
                </a:solidFill>
              </a:rPr>
              <a:t>Interpretar plantas de segurança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286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Interpretar plantas</a:t>
            </a:r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1419225"/>
            <a:ext cx="7634287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24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84538"/>
            <a:ext cx="663575" cy="6524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27" name="Rectangle 27"/>
          <p:cNvSpPr>
            <a:spLocks noChangeArrowheads="1"/>
          </p:cNvSpPr>
          <p:nvPr/>
        </p:nvSpPr>
        <p:spPr bwMode="auto">
          <a:xfrm>
            <a:off x="611188" y="3429000"/>
            <a:ext cx="3959225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BOCA DE INCÊNDIO</a:t>
            </a:r>
          </a:p>
        </p:txBody>
      </p:sp>
      <p:pic>
        <p:nvPicPr>
          <p:cNvPr id="384037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44" name="Rectangle 44"/>
          <p:cNvSpPr>
            <a:spLocks noChangeArrowheads="1"/>
          </p:cNvSpPr>
          <p:nvPr/>
        </p:nvSpPr>
        <p:spPr bwMode="auto">
          <a:xfrm>
            <a:off x="971550" y="4221163"/>
            <a:ext cx="388778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EXTINTOR DE INCÊNDIO</a:t>
            </a:r>
          </a:p>
        </p:txBody>
      </p:sp>
      <p:sp>
        <p:nvSpPr>
          <p:cNvPr id="384047" name="Rectangle 47"/>
          <p:cNvSpPr>
            <a:spLocks noChangeArrowheads="1"/>
          </p:cNvSpPr>
          <p:nvPr/>
        </p:nvSpPr>
        <p:spPr bwMode="auto">
          <a:xfrm>
            <a:off x="539750" y="4941888"/>
            <a:ext cx="3959225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BOTÃO DE ALARME</a:t>
            </a:r>
          </a:p>
        </p:txBody>
      </p:sp>
      <p:pic>
        <p:nvPicPr>
          <p:cNvPr id="384048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97425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384054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589588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57" name="Rectangle 57"/>
          <p:cNvSpPr>
            <a:spLocks noChangeArrowheads="1"/>
          </p:cNvSpPr>
          <p:nvPr/>
        </p:nvSpPr>
        <p:spPr bwMode="auto">
          <a:xfrm>
            <a:off x="1042988" y="5805488"/>
            <a:ext cx="31686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PONTO DE REUNIÃO</a:t>
            </a:r>
          </a:p>
        </p:txBody>
      </p:sp>
      <p:sp>
        <p:nvSpPr>
          <p:cNvPr id="384059" name="Rectangle 59"/>
          <p:cNvSpPr>
            <a:spLocks noChangeArrowheads="1"/>
          </p:cNvSpPr>
          <p:nvPr/>
        </p:nvSpPr>
        <p:spPr bwMode="auto">
          <a:xfrm>
            <a:off x="995363" y="2411413"/>
            <a:ext cx="73215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VOCÊ ESTÁ AQUI </a:t>
            </a:r>
            <a:r>
              <a:rPr lang="pt-PT" sz="1600" b="1">
                <a:ea typeface="ヒラギノ角ゴ Pro W3"/>
                <a:cs typeface="ヒラギノ角ゴ Pro W3"/>
              </a:rPr>
              <a:t>(LOCALIZAÇÃO DO UTILIZADOR)</a:t>
            </a:r>
          </a:p>
        </p:txBody>
      </p:sp>
      <p:pic>
        <p:nvPicPr>
          <p:cNvPr id="384061" name="Picture 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2997200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63" name="Rectangle 63"/>
          <p:cNvSpPr>
            <a:spLocks noChangeArrowheads="1"/>
          </p:cNvSpPr>
          <p:nvPr/>
        </p:nvSpPr>
        <p:spPr bwMode="auto">
          <a:xfrm>
            <a:off x="6156325" y="3087688"/>
            <a:ext cx="2663825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TELEFONE DE EMERGÊNCIA</a:t>
            </a:r>
          </a:p>
        </p:txBody>
      </p:sp>
      <p:sp>
        <p:nvSpPr>
          <p:cNvPr id="384065" name="Rectangle 65"/>
          <p:cNvSpPr>
            <a:spLocks noChangeArrowheads="1"/>
          </p:cNvSpPr>
          <p:nvPr/>
        </p:nvSpPr>
        <p:spPr bwMode="auto">
          <a:xfrm>
            <a:off x="5940425" y="4076700"/>
            <a:ext cx="3025775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NORMAL</a:t>
            </a:r>
          </a:p>
        </p:txBody>
      </p:sp>
      <p:sp>
        <p:nvSpPr>
          <p:cNvPr id="384066" name="Rectangle 66"/>
          <p:cNvSpPr>
            <a:spLocks noChangeArrowheads="1"/>
          </p:cNvSpPr>
          <p:nvPr/>
        </p:nvSpPr>
        <p:spPr bwMode="auto">
          <a:xfrm>
            <a:off x="5651500" y="5254625"/>
            <a:ext cx="3492500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ALTERNATIVO</a:t>
            </a:r>
          </a:p>
        </p:txBody>
      </p:sp>
      <p:pic>
        <p:nvPicPr>
          <p:cNvPr id="384069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8" y="2339975"/>
            <a:ext cx="5524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1" name="Picture 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6825" y="5516563"/>
            <a:ext cx="10080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3" name="Picture 7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6825" y="4149725"/>
            <a:ext cx="10080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33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7486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Símbolos gráficos</a:t>
            </a:r>
          </a:p>
          <a:p>
            <a:r>
              <a:rPr lang="pt-PT" altLang="pt-PT" sz="2400" b="1">
                <a:solidFill>
                  <a:srgbClr val="002060"/>
                </a:solidFill>
              </a:rPr>
              <a:t>(Sistema de combate de incêndios e evacuação)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8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8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8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8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8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38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38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8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8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38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8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38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1000"/>
                                        <p:tgtEl>
                                          <p:spTgt spid="38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38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1000"/>
                                        <p:tgtEl>
                                          <p:spTgt spid="38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1000"/>
                                        <p:tgtEl>
                                          <p:spTgt spid="38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27" grpId="0"/>
      <p:bldP spid="384044" grpId="0"/>
      <p:bldP spid="384047" grpId="0"/>
      <p:bldP spid="384057" grpId="0"/>
      <p:bldP spid="384059" grpId="0"/>
      <p:bldP spid="384063" grpId="0"/>
      <p:bldP spid="384065" grpId="0"/>
      <p:bldP spid="38406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sinal de Alarme?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Ponto de Encontro?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Caminho de Evacuação a partir desta sala?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Quem é o chefe-de-fila e quem é o último a sair?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Como se circula no corredor?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Devemos trazer as nossas coisas da sala?</a:t>
            </a:r>
            <a:endParaRPr lang="pt-PT" sz="2000"/>
          </a:p>
        </p:txBody>
      </p:sp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A nossa escola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139266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39267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22300" y="1885950"/>
            <a:ext cx="8126413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b="1" smtClean="0">
                <a:latin typeface="Arial" charset="0"/>
                <a:cs typeface="Arial" charset="0"/>
              </a:rPr>
              <a:t>O que é ?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smtClean="0">
                <a:latin typeface="Arial" charset="0"/>
                <a:cs typeface="Arial" charset="0"/>
              </a:rPr>
              <a:t>Conjunto de </a:t>
            </a:r>
            <a:r>
              <a:rPr lang="pt-PT" sz="1900" b="1" smtClean="0">
                <a:latin typeface="Arial" charset="0"/>
                <a:cs typeface="Arial" charset="0"/>
              </a:rPr>
              <a:t>normas</a:t>
            </a:r>
            <a:r>
              <a:rPr lang="pt-PT" sz="1900" smtClean="0">
                <a:latin typeface="Arial" charset="0"/>
                <a:cs typeface="Arial" charset="0"/>
              </a:rPr>
              <a:t> e regras de </a:t>
            </a:r>
            <a:r>
              <a:rPr lang="pt-PT" sz="1900" b="1" smtClean="0">
                <a:latin typeface="Arial" charset="0"/>
                <a:cs typeface="Arial" charset="0"/>
              </a:rPr>
              <a:t>procedimento</a:t>
            </a:r>
            <a:r>
              <a:rPr lang="pt-PT" sz="1900" smtClean="0">
                <a:latin typeface="Arial" charset="0"/>
                <a:cs typeface="Arial" charset="0"/>
              </a:rPr>
              <a:t>, que visam </a:t>
            </a:r>
            <a:r>
              <a:rPr lang="pt-PT" sz="1900" b="1" smtClean="0">
                <a:latin typeface="Arial" charset="0"/>
                <a:cs typeface="Arial" charset="0"/>
              </a:rPr>
              <a:t>minorar</a:t>
            </a:r>
            <a:r>
              <a:rPr lang="pt-PT" sz="1900" smtClean="0">
                <a:latin typeface="Arial" charset="0"/>
                <a:cs typeface="Arial" charset="0"/>
              </a:rPr>
              <a:t> ou </a:t>
            </a:r>
            <a:r>
              <a:rPr lang="pt-PT" sz="1900" b="1" smtClean="0">
                <a:latin typeface="Arial" charset="0"/>
                <a:cs typeface="Arial" charset="0"/>
              </a:rPr>
              <a:t>atenuar</a:t>
            </a:r>
            <a:r>
              <a:rPr lang="pt-PT" sz="1900" smtClean="0">
                <a:latin typeface="Arial" charset="0"/>
                <a:cs typeface="Arial" charset="0"/>
              </a:rPr>
              <a:t> os efeitos decorrentes de acidentes e/ou catástrofes;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b="1" smtClean="0">
                <a:latin typeface="Arial" charset="0"/>
                <a:cs typeface="Arial" charset="0"/>
              </a:rPr>
              <a:t>Para que serve?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b="1" smtClean="0">
                <a:latin typeface="Arial" charset="0"/>
                <a:cs typeface="Arial" charset="0"/>
              </a:rPr>
              <a:t>Regulamenta a gestão de meios e recursos </a:t>
            </a:r>
            <a:r>
              <a:rPr lang="pt-PT" sz="1900" smtClean="0">
                <a:latin typeface="Arial" charset="0"/>
                <a:cs typeface="Arial" charset="0"/>
              </a:rPr>
              <a:t>materiais e humanos, </a:t>
            </a:r>
            <a:r>
              <a:rPr lang="pt-PT" sz="1900" b="1" smtClean="0">
                <a:latin typeface="Arial" charset="0"/>
                <a:cs typeface="Arial" charset="0"/>
              </a:rPr>
              <a:t>optimizando a sua utilização</a:t>
            </a:r>
            <a:r>
              <a:rPr lang="pt-PT" sz="1900" smtClean="0">
                <a:latin typeface="Arial" charset="0"/>
                <a:cs typeface="Arial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b="1" smtClean="0">
                <a:latin typeface="Arial" charset="0"/>
                <a:cs typeface="Arial" charset="0"/>
              </a:rPr>
              <a:t>Como funcionam?</a:t>
            </a:r>
          </a:p>
          <a:p>
            <a:pPr lvl="1"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pt-PT" sz="1900" smtClean="0">
                <a:latin typeface="Arial" charset="0"/>
                <a:cs typeface="Arial" charset="0"/>
              </a:rPr>
              <a:t>São planos </a:t>
            </a:r>
            <a:r>
              <a:rPr lang="pt-PT" sz="1900" b="1" smtClean="0">
                <a:latin typeface="Arial" charset="0"/>
                <a:cs typeface="Arial" charset="0"/>
              </a:rPr>
              <a:t>dinâmicos</a:t>
            </a:r>
            <a:r>
              <a:rPr lang="pt-PT" sz="1900" smtClean="0">
                <a:latin typeface="Arial" charset="0"/>
                <a:cs typeface="Arial" charset="0"/>
              </a:rPr>
              <a:t> e carecem de </a:t>
            </a:r>
            <a:r>
              <a:rPr lang="pt-PT" sz="1900" b="1" smtClean="0">
                <a:latin typeface="Arial" charset="0"/>
                <a:cs typeface="Arial" charset="0"/>
              </a:rPr>
              <a:t>constante atualização</a:t>
            </a:r>
            <a:r>
              <a:rPr lang="pt-PT" sz="190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622300" y="1247775"/>
            <a:ext cx="5367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2400" b="1">
                <a:solidFill>
                  <a:srgbClr val="002060"/>
                </a:solidFill>
              </a:rPr>
              <a:t>Planos de Prevenção e Emergência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2438400" y="4953000"/>
            <a:ext cx="42672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2" tIns="43637" rIns="87272" bIns="43637">
            <a:spAutoFit/>
          </a:bodyPr>
          <a:lstStyle/>
          <a:p>
            <a:pPr algn="ctr" defTabSz="873125" eaLnBrk="0" hangingPunct="0">
              <a:lnSpc>
                <a:spcPct val="120000"/>
              </a:lnSpc>
              <a:defRPr/>
            </a:pPr>
            <a:endParaRPr lang="pt-PT" sz="1100">
              <a:solidFill>
                <a:srgbClr val="FFFF00"/>
              </a:solidFill>
              <a:latin typeface="Comic Sans MS" pitchFamily="66" charset="0"/>
              <a:ea typeface="ヒラギノ角ゴ Pro W3" pitchFamily="8" charset="-128"/>
            </a:endParaRPr>
          </a:p>
          <a:p>
            <a:pPr algn="ctr" defTabSz="873125" eaLnBrk="0" hangingPunct="0">
              <a:lnSpc>
                <a:spcPct val="90000"/>
              </a:lnSpc>
              <a:defRPr/>
            </a:pPr>
            <a:endParaRPr lang="pt-PT" sz="3200" i="1">
              <a:solidFill>
                <a:srgbClr val="FF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ヒラギノ角ゴ Pro W3" pitchFamily="8" charset="-128"/>
            </a:endParaRP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1447800" y="3505200"/>
            <a:ext cx="63246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272" tIns="43637" rIns="87272" bIns="43637">
            <a:spAutoFit/>
          </a:bodyPr>
          <a:lstStyle/>
          <a:p>
            <a:pPr algn="ctr" defTabSz="873125" eaLnBrk="0" hangingPunct="0">
              <a:lnSpc>
                <a:spcPct val="90000"/>
              </a:lnSpc>
              <a:defRPr/>
            </a:pPr>
            <a:endParaRPr lang="pt-PT" i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ヒラギノ角ゴ Pro W3" pitchFamily="8" charset="-128"/>
              <a:cs typeface="Arial" panose="020B0604020202020204" pitchFamily="34" charset="0"/>
            </a:endParaRPr>
          </a:p>
          <a:p>
            <a:pPr algn="ctr" defTabSz="873125" eaLnBrk="0" hangingPunct="0">
              <a:lnSpc>
                <a:spcPct val="90000"/>
              </a:lnSpc>
              <a:defRPr/>
            </a:pPr>
            <a:endParaRPr lang="pt-PT" i="1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ヒラギノ角ゴ Pro W3" pitchFamily="8" charset="-128"/>
              <a:cs typeface="Arial" panose="020B0604020202020204" pitchFamily="34" charset="0"/>
            </a:endParaRPr>
          </a:p>
        </p:txBody>
      </p:sp>
      <p:sp>
        <p:nvSpPr>
          <p:cNvPr id="25603" name="CaixaDeTexto 10"/>
          <p:cNvSpPr txBox="1">
            <a:spLocks noChangeArrowheads="1"/>
          </p:cNvSpPr>
          <p:nvPr/>
        </p:nvSpPr>
        <p:spPr bwMode="auto">
          <a:xfrm>
            <a:off x="650875" y="1239838"/>
            <a:ext cx="7967663" cy="46196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2400" b="1">
                <a:solidFill>
                  <a:srgbClr val="FF6600"/>
                </a:solidFill>
                <a:latin typeface="Comic Sans MS" pitchFamily="66" charset="0"/>
                <a:ea typeface="ヒラギノ角ゴ Pro W3"/>
                <a:cs typeface="ヒラギノ角ゴ Pro W3"/>
              </a:rPr>
              <a:t>Delegados e Subdelegados</a:t>
            </a:r>
          </a:p>
        </p:txBody>
      </p:sp>
      <p:sp>
        <p:nvSpPr>
          <p:cNvPr id="130052" name="CaixaDeTexto 14"/>
          <p:cNvSpPr txBox="1">
            <a:spLocks noChangeArrowheads="1"/>
          </p:cNvSpPr>
          <p:nvPr/>
        </p:nvSpPr>
        <p:spPr bwMode="auto">
          <a:xfrm>
            <a:off x="606425" y="1989138"/>
            <a:ext cx="8012113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Estar atento aos problemas que afetam a turma;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Zelar pelo comportamento preventivo da turma;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Zelar pelo bom estado e conservação dos equipamentos e comunicar ao Diretor de turma todas as anomalias;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r>
              <a:rPr lang="pt-PT">
                <a:ea typeface="ヒラギノ角ゴ Pro W3"/>
                <a:cs typeface="ヒラギノ角ゴ Pro W3"/>
              </a:rPr>
              <a:t>Empenhar-se com o Diretor de turma na procura de ligação entre a turma, passando toda a informação aos seus colegas e propor soluções para as dificuldades existentes;</a:t>
            </a: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endParaRPr lang="pt-PT">
              <a:ea typeface="ヒラギノ角ゴ Pro W3"/>
              <a:cs typeface="ヒラギノ角ゴ Pro W3"/>
            </a:endParaRPr>
          </a:p>
          <a:p>
            <a:pPr algn="just" eaLnBrk="0" hangingPunct="0">
              <a:lnSpc>
                <a:spcPct val="150000"/>
              </a:lnSpc>
              <a:buFontTx/>
              <a:buChar char="-"/>
            </a:pPr>
            <a:endParaRPr lang="pt-PT">
              <a:ea typeface="ヒラギノ角ゴ Pro W3"/>
              <a:cs typeface="ヒラギノ角ゴ Pro W3"/>
            </a:endParaRPr>
          </a:p>
        </p:txBody>
      </p:sp>
      <p:sp>
        <p:nvSpPr>
          <p:cNvPr id="25605" name="CaixaDeTexto 17"/>
          <p:cNvSpPr txBox="1">
            <a:spLocks noChangeArrowheads="1"/>
          </p:cNvSpPr>
          <p:nvPr/>
        </p:nvSpPr>
        <p:spPr bwMode="auto">
          <a:xfrm>
            <a:off x="238125" y="5719763"/>
            <a:ext cx="5545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2800" b="1" u="sng">
                <a:solidFill>
                  <a:srgbClr val="C00000"/>
                </a:solidFill>
                <a:ea typeface="ヒラギノ角ゴ Pro W3"/>
                <a:cs typeface="ヒラギノ角ゴ Pro W3"/>
              </a:rPr>
              <a:t>Agir como exemplo de</a:t>
            </a:r>
            <a:r>
              <a:rPr lang="pt-PT" sz="2800">
                <a:solidFill>
                  <a:srgbClr val="C00000"/>
                </a:solidFill>
                <a:ea typeface="ヒラギノ角ゴ Pro W3"/>
                <a:cs typeface="ヒラギノ角ゴ Pro W3"/>
              </a:rPr>
              <a:t>:</a:t>
            </a:r>
          </a:p>
        </p:txBody>
      </p:sp>
      <p:sp>
        <p:nvSpPr>
          <p:cNvPr id="25606" name="Triângulo isósceles 19"/>
          <p:cNvSpPr>
            <a:spLocks noChangeArrowheads="1"/>
          </p:cNvSpPr>
          <p:nvPr/>
        </p:nvSpPr>
        <p:spPr bwMode="auto">
          <a:xfrm>
            <a:off x="6877050" y="5407025"/>
            <a:ext cx="1150938" cy="1127125"/>
          </a:xfrm>
          <a:prstGeom prst="triangle">
            <a:avLst>
              <a:gd name="adj" fmla="val 48366"/>
            </a:avLst>
          </a:prstGeom>
          <a:solidFill>
            <a:srgbClr val="FF6600"/>
          </a:solidFill>
          <a:ln w="50800" algn="ctr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pt-PT" sz="1400" b="1">
              <a:solidFill>
                <a:srgbClr val="C0000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07" name="CaixaDeTexto 20"/>
          <p:cNvSpPr txBox="1">
            <a:spLocks noChangeArrowheads="1"/>
          </p:cNvSpPr>
          <p:nvPr/>
        </p:nvSpPr>
        <p:spPr bwMode="auto">
          <a:xfrm>
            <a:off x="6978650" y="5029200"/>
            <a:ext cx="895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</p:txBody>
      </p:sp>
      <p:sp>
        <p:nvSpPr>
          <p:cNvPr id="25608" name="CaixaDeTexto 21"/>
          <p:cNvSpPr txBox="1">
            <a:spLocks noChangeArrowheads="1"/>
          </p:cNvSpPr>
          <p:nvPr/>
        </p:nvSpPr>
        <p:spPr bwMode="auto">
          <a:xfrm>
            <a:off x="5680075" y="6178550"/>
            <a:ext cx="8366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ESTAR</a:t>
            </a:r>
          </a:p>
        </p:txBody>
      </p:sp>
      <p:sp>
        <p:nvSpPr>
          <p:cNvPr id="25609" name="CaixaDeTexto 22"/>
          <p:cNvSpPr txBox="1">
            <a:spLocks noChangeArrowheads="1"/>
          </p:cNvSpPr>
          <p:nvPr/>
        </p:nvSpPr>
        <p:spPr bwMode="auto">
          <a:xfrm>
            <a:off x="8199438" y="6251575"/>
            <a:ext cx="8366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SABER</a:t>
            </a:r>
          </a:p>
          <a:p>
            <a:pPr algn="ctr" eaLnBrk="0" hangingPunct="0"/>
            <a:r>
              <a:rPr lang="pt-PT" sz="1400" b="1">
                <a:solidFill>
                  <a:srgbClr val="C00000"/>
                </a:solidFill>
                <a:ea typeface="ヒラギノ角ゴ Pro W3"/>
                <a:cs typeface="ヒラギノ角ゴ Pro W3"/>
              </a:rPr>
              <a:t>FAZER</a:t>
            </a: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611188" y="2079625"/>
            <a:ext cx="669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3B64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pt-PT" sz="2000" dirty="0">
                <a:solidFill>
                  <a:srgbClr val="3B64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representa os meios de evacuação e salvamento</a:t>
            </a:r>
          </a:p>
        </p:txBody>
      </p:sp>
      <p:pic>
        <p:nvPicPr>
          <p:cNvPr id="809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738" y="2889250"/>
            <a:ext cx="1752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3651250"/>
            <a:ext cx="1152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8" descr="Sinal Fotoluminescente &quot;Ponto de Encontro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3203575"/>
            <a:ext cx="790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0905" name="Object 8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31913" y="3741738"/>
          <a:ext cx="1309687" cy="444500"/>
        </p:xfrm>
        <a:graphic>
          <a:graphicData uri="http://schemas.openxmlformats.org/presentationml/2006/ole">
            <p:oleObj spid="_x0000_s108630" name="AutoCAD LT Drawing" r:id="rId6" imgW="2219325" imgH="752475" progId="">
              <p:embed/>
            </p:oleObj>
          </a:graphicData>
        </a:graphic>
      </p:graphicFrame>
      <p:sp>
        <p:nvSpPr>
          <p:cNvPr id="108635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  <p:grpSp>
        <p:nvGrpSpPr>
          <p:cNvPr id="108636" name="Group 78"/>
          <p:cNvGrpSpPr>
            <a:grpSpLocks noChangeAspect="1"/>
          </p:cNvGrpSpPr>
          <p:nvPr/>
        </p:nvGrpSpPr>
        <p:grpSpPr bwMode="auto">
          <a:xfrm>
            <a:off x="188913" y="4659313"/>
            <a:ext cx="4321175" cy="1974850"/>
            <a:chOff x="119" y="2935"/>
            <a:chExt cx="2722" cy="1244"/>
          </a:xfrm>
        </p:grpSpPr>
        <p:sp>
          <p:nvSpPr>
            <p:cNvPr id="143698" name="AutoShape 77"/>
            <p:cNvSpPr>
              <a:spLocks noChangeAspect="1" noChangeArrowheads="1" noTextEdit="1"/>
            </p:cNvSpPr>
            <p:nvPr/>
          </p:nvSpPr>
          <p:spPr bwMode="auto">
            <a:xfrm>
              <a:off x="119" y="2935"/>
              <a:ext cx="2722" cy="1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43699" name="Group 279"/>
            <p:cNvGrpSpPr>
              <a:grpSpLocks/>
            </p:cNvGrpSpPr>
            <p:nvPr/>
          </p:nvGrpSpPr>
          <p:grpSpPr bwMode="auto">
            <a:xfrm>
              <a:off x="201" y="3022"/>
              <a:ext cx="2640" cy="227"/>
              <a:chOff x="201" y="3022"/>
              <a:chExt cx="2640" cy="227"/>
            </a:xfrm>
          </p:grpSpPr>
          <p:sp>
            <p:nvSpPr>
              <p:cNvPr id="144216" name="Freeform 79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7" name="Freeform 80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8" name="Freeform 81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9" name="Freeform 82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0" name="Freeform 83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1" name="Freeform 84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2" name="Freeform 85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3" name="Freeform 86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4" name="Freeform 87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29 w 696"/>
                  <a:gd name="T1" fmla="*/ 0 h 385"/>
                  <a:gd name="T2" fmla="*/ 0 w 696"/>
                  <a:gd name="T3" fmla="*/ 32 h 385"/>
                  <a:gd name="T4" fmla="*/ 58 w 696"/>
                  <a:gd name="T5" fmla="*/ 32 h 385"/>
                  <a:gd name="T6" fmla="*/ 29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5" name="Freeform 88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29 w 696"/>
                  <a:gd name="T1" fmla="*/ 0 h 385"/>
                  <a:gd name="T2" fmla="*/ 0 w 696"/>
                  <a:gd name="T3" fmla="*/ 32 h 385"/>
                  <a:gd name="T4" fmla="*/ 58 w 696"/>
                  <a:gd name="T5" fmla="*/ 32 h 385"/>
                  <a:gd name="T6" fmla="*/ 29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6" name="Freeform 89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94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7" name="Freeform 90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94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8" name="Freeform 91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1 w 246"/>
                  <a:gd name="T3" fmla="*/ 0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29" name="Freeform 92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1 w 246"/>
                  <a:gd name="T3" fmla="*/ 0 h 1132"/>
                  <a:gd name="T4" fmla="*/ 21 w 246"/>
                  <a:gd name="T5" fmla="*/ 94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0" name="Freeform 93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1" name="Freeform 94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2" name="Freeform 95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3" name="Freeform 96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4" name="Freeform 97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5" name="Freeform 98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6" name="Freeform 99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7" name="Freeform 100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8" name="Freeform 101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39" name="Freeform 102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0" name="Freeform 103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85 w 1014"/>
                  <a:gd name="T3" fmla="*/ 0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1" name="Freeform 104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85 w 1014"/>
                  <a:gd name="T3" fmla="*/ 0 h 132"/>
                  <a:gd name="T4" fmla="*/ 85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2" name="Freeform 105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3" name="Freeform 106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4" name="Freeform 107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5" name="Freeform 108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6" name="Freeform 109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7" name="Freeform 110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5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8" name="Freeform 111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49" name="Freeform 112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5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0" name="Freeform 113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1" name="Freeform 114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2" name="Freeform 115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463 w 5563"/>
                  <a:gd name="T3" fmla="*/ 0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3" name="Freeform 116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463 w 5563"/>
                  <a:gd name="T3" fmla="*/ 0 h 133"/>
                  <a:gd name="T4" fmla="*/ 463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4" name="Line 117"/>
              <p:cNvSpPr>
                <a:spLocks noChangeShapeType="1"/>
              </p:cNvSpPr>
              <p:nvPr/>
            </p:nvSpPr>
            <p:spPr bwMode="auto">
              <a:xfrm>
                <a:off x="530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5" name="Line 118"/>
              <p:cNvSpPr>
                <a:spLocks noChangeShapeType="1"/>
              </p:cNvSpPr>
              <p:nvPr/>
            </p:nvSpPr>
            <p:spPr bwMode="auto">
              <a:xfrm flipV="1">
                <a:off x="501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6" name="Line 119"/>
              <p:cNvSpPr>
                <a:spLocks noChangeShapeType="1"/>
              </p:cNvSpPr>
              <p:nvPr/>
            </p:nvSpPr>
            <p:spPr bwMode="auto">
              <a:xfrm flipH="1">
                <a:off x="501" y="311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7" name="Line 120"/>
              <p:cNvSpPr>
                <a:spLocks noChangeShapeType="1"/>
              </p:cNvSpPr>
              <p:nvPr/>
            </p:nvSpPr>
            <p:spPr bwMode="auto">
              <a:xfrm>
                <a:off x="541" y="3113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8" name="Line 121"/>
              <p:cNvSpPr>
                <a:spLocks noChangeShapeType="1"/>
              </p:cNvSpPr>
              <p:nvPr/>
            </p:nvSpPr>
            <p:spPr bwMode="auto">
              <a:xfrm>
                <a:off x="251" y="3060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59" name="Line 122"/>
              <p:cNvSpPr>
                <a:spLocks noChangeShapeType="1"/>
              </p:cNvSpPr>
              <p:nvPr/>
            </p:nvSpPr>
            <p:spPr bwMode="auto">
              <a:xfrm>
                <a:off x="240" y="3049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0" name="Line 123"/>
              <p:cNvSpPr>
                <a:spLocks noChangeShapeType="1"/>
              </p:cNvSpPr>
              <p:nvPr/>
            </p:nvSpPr>
            <p:spPr bwMode="auto">
              <a:xfrm flipH="1">
                <a:off x="212" y="3033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1" name="Line 124"/>
              <p:cNvSpPr>
                <a:spLocks noChangeShapeType="1"/>
              </p:cNvSpPr>
              <p:nvPr/>
            </p:nvSpPr>
            <p:spPr bwMode="auto">
              <a:xfrm flipH="1">
                <a:off x="201" y="30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2" name="Line 125"/>
              <p:cNvSpPr>
                <a:spLocks noChangeShapeType="1"/>
              </p:cNvSpPr>
              <p:nvPr/>
            </p:nvSpPr>
            <p:spPr bwMode="auto">
              <a:xfrm>
                <a:off x="520" y="3207"/>
                <a:ext cx="2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3" name="Line 126"/>
              <p:cNvSpPr>
                <a:spLocks noChangeShapeType="1"/>
              </p:cNvSpPr>
              <p:nvPr/>
            </p:nvSpPr>
            <p:spPr bwMode="auto">
              <a:xfrm>
                <a:off x="251" y="3211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4" name="Line 127"/>
              <p:cNvSpPr>
                <a:spLocks noChangeShapeType="1"/>
              </p:cNvSpPr>
              <p:nvPr/>
            </p:nvSpPr>
            <p:spPr bwMode="auto">
              <a:xfrm>
                <a:off x="240" y="322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5" name="Line 128"/>
              <p:cNvSpPr>
                <a:spLocks noChangeShapeType="1"/>
              </p:cNvSpPr>
              <p:nvPr/>
            </p:nvSpPr>
            <p:spPr bwMode="auto">
              <a:xfrm>
                <a:off x="212" y="3238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6" name="Line 129"/>
              <p:cNvSpPr>
                <a:spLocks noChangeShapeType="1"/>
              </p:cNvSpPr>
              <p:nvPr/>
            </p:nvSpPr>
            <p:spPr bwMode="auto">
              <a:xfrm>
                <a:off x="201" y="3249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7" name="Line 130"/>
              <p:cNvSpPr>
                <a:spLocks noChangeShapeType="1"/>
              </p:cNvSpPr>
              <p:nvPr/>
            </p:nvSpPr>
            <p:spPr bwMode="auto">
              <a:xfrm flipV="1">
                <a:off x="653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8" name="Line 131"/>
              <p:cNvSpPr>
                <a:spLocks noChangeShapeType="1"/>
              </p:cNvSpPr>
              <p:nvPr/>
            </p:nvSpPr>
            <p:spPr bwMode="auto">
              <a:xfrm flipV="1">
                <a:off x="664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69" name="Line 132"/>
              <p:cNvSpPr>
                <a:spLocks noChangeShapeType="1"/>
              </p:cNvSpPr>
              <p:nvPr/>
            </p:nvSpPr>
            <p:spPr bwMode="auto">
              <a:xfrm flipV="1">
                <a:off x="520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0" name="Line 133"/>
              <p:cNvSpPr>
                <a:spLocks noChangeShapeType="1"/>
              </p:cNvSpPr>
              <p:nvPr/>
            </p:nvSpPr>
            <p:spPr bwMode="auto">
              <a:xfrm flipV="1">
                <a:off x="541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1" name="Line 134"/>
              <p:cNvSpPr>
                <a:spLocks noChangeShapeType="1"/>
              </p:cNvSpPr>
              <p:nvPr/>
            </p:nvSpPr>
            <p:spPr bwMode="auto">
              <a:xfrm flipV="1">
                <a:off x="314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2" name="Line 135"/>
              <p:cNvSpPr>
                <a:spLocks noChangeShapeType="1"/>
              </p:cNvSpPr>
              <p:nvPr/>
            </p:nvSpPr>
            <p:spPr bwMode="auto">
              <a:xfrm flipV="1">
                <a:off x="325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3" name="Line 136"/>
              <p:cNvSpPr>
                <a:spLocks noChangeShapeType="1"/>
              </p:cNvSpPr>
              <p:nvPr/>
            </p:nvSpPr>
            <p:spPr bwMode="auto">
              <a:xfrm>
                <a:off x="212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4" name="Line 137"/>
              <p:cNvSpPr>
                <a:spLocks noChangeShapeType="1"/>
              </p:cNvSpPr>
              <p:nvPr/>
            </p:nvSpPr>
            <p:spPr bwMode="auto">
              <a:xfrm>
                <a:off x="201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5" name="Line 138"/>
              <p:cNvSpPr>
                <a:spLocks noChangeShapeType="1"/>
              </p:cNvSpPr>
              <p:nvPr/>
            </p:nvSpPr>
            <p:spPr bwMode="auto">
              <a:xfrm flipV="1">
                <a:off x="240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6" name="Line 139"/>
              <p:cNvSpPr>
                <a:spLocks noChangeShapeType="1"/>
              </p:cNvSpPr>
              <p:nvPr/>
            </p:nvSpPr>
            <p:spPr bwMode="auto">
              <a:xfrm flipV="1">
                <a:off x="251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7" name="Rectangle 140"/>
              <p:cNvSpPr>
                <a:spLocks noChangeArrowheads="1"/>
              </p:cNvSpPr>
              <p:nvPr/>
            </p:nvSpPr>
            <p:spPr bwMode="auto">
              <a:xfrm>
                <a:off x="757" y="3133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8" name="Rectangle 141"/>
              <p:cNvSpPr>
                <a:spLocks noChangeArrowheads="1"/>
              </p:cNvSpPr>
              <p:nvPr/>
            </p:nvSpPr>
            <p:spPr bwMode="auto">
              <a:xfrm>
                <a:off x="821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79" name="Freeform 142"/>
              <p:cNvSpPr>
                <a:spLocks/>
              </p:cNvSpPr>
              <p:nvPr/>
            </p:nvSpPr>
            <p:spPr bwMode="auto">
              <a:xfrm>
                <a:off x="848" y="3162"/>
                <a:ext cx="17" cy="11"/>
              </a:xfrm>
              <a:custGeom>
                <a:avLst/>
                <a:gdLst>
                  <a:gd name="T0" fmla="*/ 16 w 204"/>
                  <a:gd name="T1" fmla="*/ 0 h 133"/>
                  <a:gd name="T2" fmla="*/ 12 w 204"/>
                  <a:gd name="T3" fmla="*/ 0 h 133"/>
                  <a:gd name="T4" fmla="*/ 0 w 204"/>
                  <a:gd name="T5" fmla="*/ 4 h 133"/>
                  <a:gd name="T6" fmla="*/ 0 w 204"/>
                  <a:gd name="T7" fmla="*/ 5 h 133"/>
                  <a:gd name="T8" fmla="*/ 4 w 204"/>
                  <a:gd name="T9" fmla="*/ 9 h 133"/>
                  <a:gd name="T10" fmla="*/ 6 w 204"/>
                  <a:gd name="T11" fmla="*/ 10 h 133"/>
                  <a:gd name="T12" fmla="*/ 11 w 204"/>
                  <a:gd name="T13" fmla="*/ 11 h 133"/>
                  <a:gd name="T14" fmla="*/ 12 w 204"/>
                  <a:gd name="T15" fmla="*/ 11 h 133"/>
                  <a:gd name="T16" fmla="*/ 17 w 204"/>
                  <a:gd name="T17" fmla="*/ 10 h 133"/>
                  <a:gd name="T18" fmla="*/ 16 w 204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3"/>
                  <a:gd name="T32" fmla="*/ 204 w 204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3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2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4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0" name="Freeform 143"/>
              <p:cNvSpPr>
                <a:spLocks/>
              </p:cNvSpPr>
              <p:nvPr/>
            </p:nvSpPr>
            <p:spPr bwMode="auto">
              <a:xfrm>
                <a:off x="841" y="3082"/>
                <a:ext cx="23" cy="84"/>
              </a:xfrm>
              <a:custGeom>
                <a:avLst/>
                <a:gdLst>
                  <a:gd name="T0" fmla="*/ 15 w 277"/>
                  <a:gd name="T1" fmla="*/ 0 h 1006"/>
                  <a:gd name="T2" fmla="*/ 6 w 277"/>
                  <a:gd name="T3" fmla="*/ 7 h 1006"/>
                  <a:gd name="T4" fmla="*/ 6 w 277"/>
                  <a:gd name="T5" fmla="*/ 23 h 1006"/>
                  <a:gd name="T6" fmla="*/ 0 w 277"/>
                  <a:gd name="T7" fmla="*/ 23 h 1006"/>
                  <a:gd name="T8" fmla="*/ 0 w 277"/>
                  <a:gd name="T9" fmla="*/ 32 h 1006"/>
                  <a:gd name="T10" fmla="*/ 6 w 277"/>
                  <a:gd name="T11" fmla="*/ 32 h 1006"/>
                  <a:gd name="T12" fmla="*/ 6 w 277"/>
                  <a:gd name="T13" fmla="*/ 71 h 1006"/>
                  <a:gd name="T14" fmla="*/ 6 w 277"/>
                  <a:gd name="T15" fmla="*/ 72 h 1006"/>
                  <a:gd name="T16" fmla="*/ 6 w 277"/>
                  <a:gd name="T17" fmla="*/ 79 h 1006"/>
                  <a:gd name="T18" fmla="*/ 7 w 277"/>
                  <a:gd name="T19" fmla="*/ 84 h 1006"/>
                  <a:gd name="T20" fmla="*/ 19 w 277"/>
                  <a:gd name="T21" fmla="*/ 80 h 1006"/>
                  <a:gd name="T22" fmla="*/ 16 w 277"/>
                  <a:gd name="T23" fmla="*/ 80 h 1006"/>
                  <a:gd name="T24" fmla="*/ 15 w 277"/>
                  <a:gd name="T25" fmla="*/ 77 h 1006"/>
                  <a:gd name="T26" fmla="*/ 15 w 277"/>
                  <a:gd name="T27" fmla="*/ 71 h 1006"/>
                  <a:gd name="T28" fmla="*/ 15 w 277"/>
                  <a:gd name="T29" fmla="*/ 32 h 1006"/>
                  <a:gd name="T30" fmla="*/ 23 w 277"/>
                  <a:gd name="T31" fmla="*/ 32 h 1006"/>
                  <a:gd name="T32" fmla="*/ 23 w 277"/>
                  <a:gd name="T33" fmla="*/ 23 h 1006"/>
                  <a:gd name="T34" fmla="*/ 15 w 277"/>
                  <a:gd name="T35" fmla="*/ 23 h 1006"/>
                  <a:gd name="T36" fmla="*/ 15 w 277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6"/>
                  <a:gd name="T59" fmla="*/ 277 w 277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6">
                    <a:moveTo>
                      <a:pt x="175" y="0"/>
                    </a:moveTo>
                    <a:lnTo>
                      <a:pt x="74" y="82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4" y="385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6"/>
                    </a:lnTo>
                    <a:lnTo>
                      <a:pt x="232" y="963"/>
                    </a:lnTo>
                    <a:lnTo>
                      <a:pt x="198" y="954"/>
                    </a:lnTo>
                    <a:lnTo>
                      <a:pt x="181" y="927"/>
                    </a:lnTo>
                    <a:lnTo>
                      <a:pt x="175" y="853"/>
                    </a:lnTo>
                    <a:lnTo>
                      <a:pt x="175" y="385"/>
                    </a:lnTo>
                    <a:lnTo>
                      <a:pt x="277" y="385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1" name="Rectangle 144"/>
              <p:cNvSpPr>
                <a:spLocks noChangeArrowheads="1"/>
              </p:cNvSpPr>
              <p:nvPr/>
            </p:nvSpPr>
            <p:spPr bwMode="auto">
              <a:xfrm>
                <a:off x="87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2" name="Rectangle 145"/>
              <p:cNvSpPr>
                <a:spLocks noChangeArrowheads="1"/>
              </p:cNvSpPr>
              <p:nvPr/>
            </p:nvSpPr>
            <p:spPr bwMode="auto">
              <a:xfrm>
                <a:off x="87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3" name="Freeform 146"/>
              <p:cNvSpPr>
                <a:spLocks/>
              </p:cNvSpPr>
              <p:nvPr/>
            </p:nvSpPr>
            <p:spPr bwMode="auto">
              <a:xfrm>
                <a:off x="915" y="3112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5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8" y="55"/>
                    </a:lnTo>
                    <a:lnTo>
                      <a:pt x="112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3"/>
                    </a:lnTo>
                    <a:lnTo>
                      <a:pt x="224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4" name="Freeform 147"/>
              <p:cNvSpPr>
                <a:spLocks/>
              </p:cNvSpPr>
              <p:nvPr/>
            </p:nvSpPr>
            <p:spPr bwMode="auto">
              <a:xfrm>
                <a:off x="894" y="3106"/>
                <a:ext cx="13" cy="66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6 h 801"/>
                  <a:gd name="T6" fmla="*/ 8 w 155"/>
                  <a:gd name="T7" fmla="*/ 66 h 801"/>
                  <a:gd name="T8" fmla="*/ 8 w 155"/>
                  <a:gd name="T9" fmla="*/ 30 h 801"/>
                  <a:gd name="T10" fmla="*/ 9 w 155"/>
                  <a:gd name="T11" fmla="*/ 22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6" y="273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5" name="Freeform 148"/>
              <p:cNvSpPr>
                <a:spLocks/>
              </p:cNvSpPr>
              <p:nvPr/>
            </p:nvSpPr>
            <p:spPr bwMode="auto">
              <a:xfrm>
                <a:off x="901" y="3104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4" y="165"/>
                    </a:lnTo>
                    <a:lnTo>
                      <a:pt x="112" y="130"/>
                    </a:lnTo>
                    <a:lnTo>
                      <a:pt x="170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6" name="Freeform 149"/>
              <p:cNvSpPr>
                <a:spLocks/>
              </p:cNvSpPr>
              <p:nvPr/>
            </p:nvSpPr>
            <p:spPr bwMode="auto">
              <a:xfrm>
                <a:off x="951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7" name="Freeform 150"/>
              <p:cNvSpPr>
                <a:spLocks/>
              </p:cNvSpPr>
              <p:nvPr/>
            </p:nvSpPr>
            <p:spPr bwMode="auto">
              <a:xfrm>
                <a:off x="944" y="3114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6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5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8" name="Freeform 151"/>
              <p:cNvSpPr>
                <a:spLocks/>
              </p:cNvSpPr>
              <p:nvPr/>
            </p:nvSpPr>
            <p:spPr bwMode="auto">
              <a:xfrm>
                <a:off x="951" y="3104"/>
                <a:ext cx="39" cy="32"/>
              </a:xfrm>
              <a:custGeom>
                <a:avLst/>
                <a:gdLst>
                  <a:gd name="T0" fmla="*/ 17 w 474"/>
                  <a:gd name="T1" fmla="*/ 0 h 382"/>
                  <a:gd name="T2" fmla="*/ 17 w 474"/>
                  <a:gd name="T3" fmla="*/ 0 h 382"/>
                  <a:gd name="T4" fmla="*/ 12 w 474"/>
                  <a:gd name="T5" fmla="*/ 1 h 382"/>
                  <a:gd name="T6" fmla="*/ 7 w 474"/>
                  <a:gd name="T7" fmla="*/ 2 h 382"/>
                  <a:gd name="T8" fmla="*/ 3 w 474"/>
                  <a:gd name="T9" fmla="*/ 5 h 382"/>
                  <a:gd name="T10" fmla="*/ 0 w 474"/>
                  <a:gd name="T11" fmla="*/ 9 h 382"/>
                  <a:gd name="T12" fmla="*/ 17 w 474"/>
                  <a:gd name="T13" fmla="*/ 9 h 382"/>
                  <a:gd name="T14" fmla="*/ 20 w 474"/>
                  <a:gd name="T15" fmla="*/ 10 h 382"/>
                  <a:gd name="T16" fmla="*/ 24 w 474"/>
                  <a:gd name="T17" fmla="*/ 12 h 382"/>
                  <a:gd name="T18" fmla="*/ 27 w 474"/>
                  <a:gd name="T19" fmla="*/ 16 h 382"/>
                  <a:gd name="T20" fmla="*/ 27 w 474"/>
                  <a:gd name="T21" fmla="*/ 17 h 382"/>
                  <a:gd name="T22" fmla="*/ 29 w 474"/>
                  <a:gd name="T23" fmla="*/ 22 h 382"/>
                  <a:gd name="T24" fmla="*/ 30 w 474"/>
                  <a:gd name="T25" fmla="*/ 29 h 382"/>
                  <a:gd name="T26" fmla="*/ 3 w 474"/>
                  <a:gd name="T27" fmla="*/ 29 h 382"/>
                  <a:gd name="T28" fmla="*/ 39 w 474"/>
                  <a:gd name="T29" fmla="*/ 32 h 382"/>
                  <a:gd name="T30" fmla="*/ 38 w 474"/>
                  <a:gd name="T31" fmla="*/ 25 h 382"/>
                  <a:gd name="T32" fmla="*/ 37 w 474"/>
                  <a:gd name="T33" fmla="*/ 19 h 382"/>
                  <a:gd name="T34" fmla="*/ 35 w 474"/>
                  <a:gd name="T35" fmla="*/ 14 h 382"/>
                  <a:gd name="T36" fmla="*/ 33 w 474"/>
                  <a:gd name="T37" fmla="*/ 9 h 382"/>
                  <a:gd name="T38" fmla="*/ 30 w 474"/>
                  <a:gd name="T39" fmla="*/ 5 h 382"/>
                  <a:gd name="T40" fmla="*/ 26 w 474"/>
                  <a:gd name="T41" fmla="*/ 2 h 382"/>
                  <a:gd name="T42" fmla="*/ 21 w 474"/>
                  <a:gd name="T43" fmla="*/ 1 h 382"/>
                  <a:gd name="T44" fmla="*/ 17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8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9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89" name="Freeform 152"/>
              <p:cNvSpPr>
                <a:spLocks/>
              </p:cNvSpPr>
              <p:nvPr/>
            </p:nvSpPr>
            <p:spPr bwMode="auto">
              <a:xfrm>
                <a:off x="1000" y="3106"/>
                <a:ext cx="18" cy="66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6 h 801"/>
                  <a:gd name="T6" fmla="*/ 8 w 217"/>
                  <a:gd name="T7" fmla="*/ 66 h 801"/>
                  <a:gd name="T8" fmla="*/ 8 w 217"/>
                  <a:gd name="T9" fmla="*/ 31 h 801"/>
                  <a:gd name="T10" fmla="*/ 9 w 217"/>
                  <a:gd name="T11" fmla="*/ 31 h 801"/>
                  <a:gd name="T12" fmla="*/ 9 w 217"/>
                  <a:gd name="T13" fmla="*/ 24 h 801"/>
                  <a:gd name="T14" fmla="*/ 10 w 217"/>
                  <a:gd name="T15" fmla="*/ 18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3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4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0" name="Freeform 153"/>
              <p:cNvSpPr>
                <a:spLocks/>
              </p:cNvSpPr>
              <p:nvPr/>
            </p:nvSpPr>
            <p:spPr bwMode="auto">
              <a:xfrm>
                <a:off x="1008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1" name="Freeform 154"/>
              <p:cNvSpPr>
                <a:spLocks/>
              </p:cNvSpPr>
              <p:nvPr/>
            </p:nvSpPr>
            <p:spPr bwMode="auto">
              <a:xfrm>
                <a:off x="1065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2" name="Freeform 155"/>
              <p:cNvSpPr>
                <a:spLocks/>
              </p:cNvSpPr>
              <p:nvPr/>
            </p:nvSpPr>
            <p:spPr bwMode="auto">
              <a:xfrm>
                <a:off x="1030" y="3137"/>
                <a:ext cx="34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4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1 w 416"/>
                  <a:gd name="T15" fmla="*/ 27 h 449"/>
                  <a:gd name="T16" fmla="*/ 4 w 416"/>
                  <a:gd name="T17" fmla="*/ 32 h 449"/>
                  <a:gd name="T18" fmla="*/ 7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1 w 416"/>
                  <a:gd name="T25" fmla="*/ 37 h 449"/>
                  <a:gd name="T26" fmla="*/ 26 w 416"/>
                  <a:gd name="T27" fmla="*/ 35 h 449"/>
                  <a:gd name="T28" fmla="*/ 27 w 416"/>
                  <a:gd name="T29" fmla="*/ 34 h 449"/>
                  <a:gd name="T30" fmla="*/ 31 w 416"/>
                  <a:gd name="T31" fmla="*/ 31 h 449"/>
                  <a:gd name="T32" fmla="*/ 19 w 416"/>
                  <a:gd name="T33" fmla="*/ 28 h 449"/>
                  <a:gd name="T34" fmla="*/ 15 w 416"/>
                  <a:gd name="T35" fmla="*/ 28 h 449"/>
                  <a:gd name="T36" fmla="*/ 11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3 w 416"/>
                  <a:gd name="T45" fmla="*/ 9 h 449"/>
                  <a:gd name="T46" fmla="*/ 15 w 416"/>
                  <a:gd name="T47" fmla="*/ 8 h 449"/>
                  <a:gd name="T48" fmla="*/ 21 w 416"/>
                  <a:gd name="T49" fmla="*/ 7 h 449"/>
                  <a:gd name="T50" fmla="*/ 26 w 416"/>
                  <a:gd name="T51" fmla="*/ 5 h 449"/>
                  <a:gd name="T52" fmla="*/ 30 w 416"/>
                  <a:gd name="T53" fmla="*/ 4 h 449"/>
                  <a:gd name="T54" fmla="*/ 34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3" name="Freeform 156"/>
              <p:cNvSpPr>
                <a:spLocks/>
              </p:cNvSpPr>
              <p:nvPr/>
            </p:nvSpPr>
            <p:spPr bwMode="auto">
              <a:xfrm>
                <a:off x="1031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4" name="Freeform 157"/>
              <p:cNvSpPr>
                <a:spLocks/>
              </p:cNvSpPr>
              <p:nvPr/>
            </p:nvSpPr>
            <p:spPr bwMode="auto">
              <a:xfrm>
                <a:off x="1035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9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5" name="Freeform 158"/>
              <p:cNvSpPr>
                <a:spLocks/>
              </p:cNvSpPr>
              <p:nvPr/>
            </p:nvSpPr>
            <p:spPr bwMode="auto">
              <a:xfrm>
                <a:off x="1048" y="3080"/>
                <a:ext cx="17" cy="17"/>
              </a:xfrm>
              <a:custGeom>
                <a:avLst/>
                <a:gdLst>
                  <a:gd name="T0" fmla="*/ 17 w 208"/>
                  <a:gd name="T1" fmla="*/ 0 h 212"/>
                  <a:gd name="T2" fmla="*/ 6 w 208"/>
                  <a:gd name="T3" fmla="*/ 0 h 212"/>
                  <a:gd name="T4" fmla="*/ 0 w 208"/>
                  <a:gd name="T5" fmla="*/ 17 h 212"/>
                  <a:gd name="T6" fmla="*/ 7 w 208"/>
                  <a:gd name="T7" fmla="*/ 17 h 212"/>
                  <a:gd name="T8" fmla="*/ 17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6" name="Freeform 159"/>
              <p:cNvSpPr>
                <a:spLocks/>
              </p:cNvSpPr>
              <p:nvPr/>
            </p:nvSpPr>
            <p:spPr bwMode="auto">
              <a:xfrm>
                <a:off x="1086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7" name="Freeform 160"/>
              <p:cNvSpPr>
                <a:spLocks/>
              </p:cNvSpPr>
              <p:nvPr/>
            </p:nvSpPr>
            <p:spPr bwMode="auto">
              <a:xfrm>
                <a:off x="1094" y="3104"/>
                <a:ext cx="19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8" name="Rectangle 161"/>
              <p:cNvSpPr>
                <a:spLocks noChangeArrowheads="1"/>
              </p:cNvSpPr>
              <p:nvPr/>
            </p:nvSpPr>
            <p:spPr bwMode="auto">
              <a:xfrm>
                <a:off x="1118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99" name="Rectangle 162"/>
              <p:cNvSpPr>
                <a:spLocks noChangeArrowheads="1"/>
              </p:cNvSpPr>
              <p:nvPr/>
            </p:nvSpPr>
            <p:spPr bwMode="auto">
              <a:xfrm>
                <a:off x="1118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0" name="Freeform 163"/>
              <p:cNvSpPr>
                <a:spLocks/>
              </p:cNvSpPr>
              <p:nvPr/>
            </p:nvSpPr>
            <p:spPr bwMode="auto">
              <a:xfrm>
                <a:off x="1143" y="3113"/>
                <a:ext cx="40" cy="61"/>
              </a:xfrm>
              <a:custGeom>
                <a:avLst/>
                <a:gdLst>
                  <a:gd name="T0" fmla="*/ 33 w 483"/>
                  <a:gd name="T1" fmla="*/ 0 h 729"/>
                  <a:gd name="T2" fmla="*/ 17 w 483"/>
                  <a:gd name="T3" fmla="*/ 0 h 729"/>
                  <a:gd name="T4" fmla="*/ 19 w 483"/>
                  <a:gd name="T5" fmla="*/ 1 h 729"/>
                  <a:gd name="T6" fmla="*/ 24 w 483"/>
                  <a:gd name="T7" fmla="*/ 3 h 729"/>
                  <a:gd name="T8" fmla="*/ 27 w 483"/>
                  <a:gd name="T9" fmla="*/ 7 h 729"/>
                  <a:gd name="T10" fmla="*/ 28 w 483"/>
                  <a:gd name="T11" fmla="*/ 7 h 729"/>
                  <a:gd name="T12" fmla="*/ 30 w 483"/>
                  <a:gd name="T13" fmla="*/ 12 h 729"/>
                  <a:gd name="T14" fmla="*/ 31 w 483"/>
                  <a:gd name="T15" fmla="*/ 18 h 729"/>
                  <a:gd name="T16" fmla="*/ 31 w 483"/>
                  <a:gd name="T17" fmla="*/ 26 h 729"/>
                  <a:gd name="T18" fmla="*/ 31 w 483"/>
                  <a:gd name="T19" fmla="*/ 28 h 729"/>
                  <a:gd name="T20" fmla="*/ 31 w 483"/>
                  <a:gd name="T21" fmla="*/ 35 h 729"/>
                  <a:gd name="T22" fmla="*/ 29 w 483"/>
                  <a:gd name="T23" fmla="*/ 41 h 729"/>
                  <a:gd name="T24" fmla="*/ 27 w 483"/>
                  <a:gd name="T25" fmla="*/ 45 h 729"/>
                  <a:gd name="T26" fmla="*/ 25 w 483"/>
                  <a:gd name="T27" fmla="*/ 48 h 729"/>
                  <a:gd name="T28" fmla="*/ 21 w 483"/>
                  <a:gd name="T29" fmla="*/ 51 h 729"/>
                  <a:gd name="T30" fmla="*/ 17 w 483"/>
                  <a:gd name="T31" fmla="*/ 52 h 729"/>
                  <a:gd name="T32" fmla="*/ 0 w 483"/>
                  <a:gd name="T33" fmla="*/ 52 h 729"/>
                  <a:gd name="T34" fmla="*/ 0 w 483"/>
                  <a:gd name="T35" fmla="*/ 52 h 729"/>
                  <a:gd name="T36" fmla="*/ 3 w 483"/>
                  <a:gd name="T37" fmla="*/ 56 h 729"/>
                  <a:gd name="T38" fmla="*/ 7 w 483"/>
                  <a:gd name="T39" fmla="*/ 59 h 729"/>
                  <a:gd name="T40" fmla="*/ 12 w 483"/>
                  <a:gd name="T41" fmla="*/ 60 h 729"/>
                  <a:gd name="T42" fmla="*/ 17 w 483"/>
                  <a:gd name="T43" fmla="*/ 61 h 729"/>
                  <a:gd name="T44" fmla="*/ 20 w 483"/>
                  <a:gd name="T45" fmla="*/ 61 h 729"/>
                  <a:gd name="T46" fmla="*/ 25 w 483"/>
                  <a:gd name="T47" fmla="*/ 59 h 729"/>
                  <a:gd name="T48" fmla="*/ 29 w 483"/>
                  <a:gd name="T49" fmla="*/ 57 h 729"/>
                  <a:gd name="T50" fmla="*/ 31 w 483"/>
                  <a:gd name="T51" fmla="*/ 55 h 729"/>
                  <a:gd name="T52" fmla="*/ 35 w 483"/>
                  <a:gd name="T53" fmla="*/ 51 h 729"/>
                  <a:gd name="T54" fmla="*/ 37 w 483"/>
                  <a:gd name="T55" fmla="*/ 45 h 729"/>
                  <a:gd name="T56" fmla="*/ 38 w 483"/>
                  <a:gd name="T57" fmla="*/ 44 h 729"/>
                  <a:gd name="T58" fmla="*/ 39 w 483"/>
                  <a:gd name="T59" fmla="*/ 39 h 729"/>
                  <a:gd name="T60" fmla="*/ 40 w 483"/>
                  <a:gd name="T61" fmla="*/ 32 h 729"/>
                  <a:gd name="T62" fmla="*/ 40 w 483"/>
                  <a:gd name="T63" fmla="*/ 25 h 729"/>
                  <a:gd name="T64" fmla="*/ 40 w 483"/>
                  <a:gd name="T65" fmla="*/ 23 h 729"/>
                  <a:gd name="T66" fmla="*/ 39 w 483"/>
                  <a:gd name="T67" fmla="*/ 16 h 729"/>
                  <a:gd name="T68" fmla="*/ 38 w 483"/>
                  <a:gd name="T69" fmla="*/ 10 h 729"/>
                  <a:gd name="T70" fmla="*/ 36 w 483"/>
                  <a:gd name="T71" fmla="*/ 5 h 729"/>
                  <a:gd name="T72" fmla="*/ 33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6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6" y="710"/>
                    </a:lnTo>
                    <a:lnTo>
                      <a:pt x="348" y="680"/>
                    </a:lnTo>
                    <a:lnTo>
                      <a:pt x="375" y="657"/>
                    </a:lnTo>
                    <a:lnTo>
                      <a:pt x="417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1" name="Freeform 164"/>
              <p:cNvSpPr>
                <a:spLocks/>
              </p:cNvSpPr>
              <p:nvPr/>
            </p:nvSpPr>
            <p:spPr bwMode="auto">
              <a:xfrm>
                <a:off x="1136" y="3104"/>
                <a:ext cx="41" cy="61"/>
              </a:xfrm>
              <a:custGeom>
                <a:avLst/>
                <a:gdLst>
                  <a:gd name="T0" fmla="*/ 24 w 482"/>
                  <a:gd name="T1" fmla="*/ 0 h 730"/>
                  <a:gd name="T2" fmla="*/ 21 w 482"/>
                  <a:gd name="T3" fmla="*/ 0 h 730"/>
                  <a:gd name="T4" fmla="*/ 16 w 482"/>
                  <a:gd name="T5" fmla="*/ 2 h 730"/>
                  <a:gd name="T6" fmla="*/ 12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7 w 482"/>
                  <a:gd name="T29" fmla="*/ 61 h 730"/>
                  <a:gd name="T30" fmla="*/ 24 w 482"/>
                  <a:gd name="T31" fmla="*/ 61 h 730"/>
                  <a:gd name="T32" fmla="*/ 21 w 482"/>
                  <a:gd name="T33" fmla="*/ 60 h 730"/>
                  <a:gd name="T34" fmla="*/ 17 w 482"/>
                  <a:gd name="T35" fmla="*/ 58 h 730"/>
                  <a:gd name="T36" fmla="*/ 13 w 482"/>
                  <a:gd name="T37" fmla="*/ 54 h 730"/>
                  <a:gd name="T38" fmla="*/ 13 w 482"/>
                  <a:gd name="T39" fmla="*/ 53 h 730"/>
                  <a:gd name="T40" fmla="*/ 11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10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4 w 482"/>
                  <a:gd name="T59" fmla="*/ 9 h 730"/>
                  <a:gd name="T60" fmla="*/ 41 w 482"/>
                  <a:gd name="T61" fmla="*/ 9 h 730"/>
                  <a:gd name="T62" fmla="*/ 38 w 482"/>
                  <a:gd name="T63" fmla="*/ 5 h 730"/>
                  <a:gd name="T64" fmla="*/ 33 w 482"/>
                  <a:gd name="T65" fmla="*/ 2 h 730"/>
                  <a:gd name="T66" fmla="*/ 29 w 482"/>
                  <a:gd name="T67" fmla="*/ 1 h 730"/>
                  <a:gd name="T68" fmla="*/ 24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4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8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10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6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2" name="Freeform 165"/>
              <p:cNvSpPr>
                <a:spLocks/>
              </p:cNvSpPr>
              <p:nvPr/>
            </p:nvSpPr>
            <p:spPr bwMode="auto">
              <a:xfrm>
                <a:off x="1241" y="3112"/>
                <a:ext cx="19" cy="60"/>
              </a:xfrm>
              <a:custGeom>
                <a:avLst/>
                <a:gdLst>
                  <a:gd name="T0" fmla="*/ 16 w 226"/>
                  <a:gd name="T1" fmla="*/ 0 h 725"/>
                  <a:gd name="T2" fmla="*/ 0 w 226"/>
                  <a:gd name="T3" fmla="*/ 2 h 725"/>
                  <a:gd name="T4" fmla="*/ 2 w 226"/>
                  <a:gd name="T5" fmla="*/ 2 h 725"/>
                  <a:gd name="T6" fmla="*/ 6 w 226"/>
                  <a:gd name="T7" fmla="*/ 4 h 725"/>
                  <a:gd name="T8" fmla="*/ 7 w 226"/>
                  <a:gd name="T9" fmla="*/ 5 h 725"/>
                  <a:gd name="T10" fmla="*/ 10 w 226"/>
                  <a:gd name="T11" fmla="*/ 9 h 725"/>
                  <a:gd name="T12" fmla="*/ 10 w 226"/>
                  <a:gd name="T13" fmla="*/ 13 h 725"/>
                  <a:gd name="T14" fmla="*/ 11 w 226"/>
                  <a:gd name="T15" fmla="*/ 20 h 725"/>
                  <a:gd name="T16" fmla="*/ 11 w 226"/>
                  <a:gd name="T17" fmla="*/ 60 h 725"/>
                  <a:gd name="T18" fmla="*/ 19 w 226"/>
                  <a:gd name="T19" fmla="*/ 60 h 725"/>
                  <a:gd name="T20" fmla="*/ 19 w 226"/>
                  <a:gd name="T21" fmla="*/ 19 h 725"/>
                  <a:gd name="T22" fmla="*/ 19 w 226"/>
                  <a:gd name="T23" fmla="*/ 14 h 725"/>
                  <a:gd name="T24" fmla="*/ 18 w 226"/>
                  <a:gd name="T25" fmla="*/ 8 h 725"/>
                  <a:gd name="T26" fmla="*/ 18 w 226"/>
                  <a:gd name="T27" fmla="*/ 6 h 725"/>
                  <a:gd name="T28" fmla="*/ 16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9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5" y="238"/>
                    </a:lnTo>
                    <a:lnTo>
                      <a:pt x="125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4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3" name="Freeform 166"/>
              <p:cNvSpPr>
                <a:spLocks/>
              </p:cNvSpPr>
              <p:nvPr/>
            </p:nvSpPr>
            <p:spPr bwMode="auto">
              <a:xfrm>
                <a:off x="1220" y="3106"/>
                <a:ext cx="13" cy="66"/>
              </a:xfrm>
              <a:custGeom>
                <a:avLst/>
                <a:gdLst>
                  <a:gd name="T0" fmla="*/ 8 w 157"/>
                  <a:gd name="T1" fmla="*/ 0 h 801"/>
                  <a:gd name="T2" fmla="*/ 0 w 157"/>
                  <a:gd name="T3" fmla="*/ 0 h 801"/>
                  <a:gd name="T4" fmla="*/ 0 w 157"/>
                  <a:gd name="T5" fmla="*/ 66 h 801"/>
                  <a:gd name="T6" fmla="*/ 8 w 157"/>
                  <a:gd name="T7" fmla="*/ 66 h 801"/>
                  <a:gd name="T8" fmla="*/ 8 w 157"/>
                  <a:gd name="T9" fmla="*/ 30 h 801"/>
                  <a:gd name="T10" fmla="*/ 9 w 157"/>
                  <a:gd name="T11" fmla="*/ 22 h 801"/>
                  <a:gd name="T12" fmla="*/ 10 w 157"/>
                  <a:gd name="T13" fmla="*/ 17 h 801"/>
                  <a:gd name="T14" fmla="*/ 12 w 157"/>
                  <a:gd name="T15" fmla="*/ 13 h 801"/>
                  <a:gd name="T16" fmla="*/ 13 w 157"/>
                  <a:gd name="T17" fmla="*/ 12 h 801"/>
                  <a:gd name="T18" fmla="*/ 8 w 157"/>
                  <a:gd name="T19" fmla="*/ 9 h 801"/>
                  <a:gd name="T20" fmla="*/ 8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64"/>
                    </a:lnTo>
                    <a:lnTo>
                      <a:pt x="107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2" y="114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4" name="Freeform 167"/>
              <p:cNvSpPr>
                <a:spLocks/>
              </p:cNvSpPr>
              <p:nvPr/>
            </p:nvSpPr>
            <p:spPr bwMode="auto">
              <a:xfrm>
                <a:off x="1227" y="3104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5" y="165"/>
                    </a:lnTo>
                    <a:lnTo>
                      <a:pt x="113" y="130"/>
                    </a:lnTo>
                    <a:lnTo>
                      <a:pt x="169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0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5" name="Freeform 168"/>
              <p:cNvSpPr>
                <a:spLocks/>
              </p:cNvSpPr>
              <p:nvPr/>
            </p:nvSpPr>
            <p:spPr bwMode="auto">
              <a:xfrm>
                <a:off x="1277" y="3113"/>
                <a:ext cx="40" cy="61"/>
              </a:xfrm>
              <a:custGeom>
                <a:avLst/>
                <a:gdLst>
                  <a:gd name="T0" fmla="*/ 34 w 482"/>
                  <a:gd name="T1" fmla="*/ 0 h 729"/>
                  <a:gd name="T2" fmla="*/ 17 w 482"/>
                  <a:gd name="T3" fmla="*/ 0 h 729"/>
                  <a:gd name="T4" fmla="*/ 19 w 482"/>
                  <a:gd name="T5" fmla="*/ 1 h 729"/>
                  <a:gd name="T6" fmla="*/ 24 w 482"/>
                  <a:gd name="T7" fmla="*/ 3 h 729"/>
                  <a:gd name="T8" fmla="*/ 27 w 482"/>
                  <a:gd name="T9" fmla="*/ 7 h 729"/>
                  <a:gd name="T10" fmla="*/ 28 w 482"/>
                  <a:gd name="T11" fmla="*/ 7 h 729"/>
                  <a:gd name="T12" fmla="*/ 30 w 482"/>
                  <a:gd name="T13" fmla="*/ 12 h 729"/>
                  <a:gd name="T14" fmla="*/ 31 w 482"/>
                  <a:gd name="T15" fmla="*/ 18 h 729"/>
                  <a:gd name="T16" fmla="*/ 31 w 482"/>
                  <a:gd name="T17" fmla="*/ 26 h 729"/>
                  <a:gd name="T18" fmla="*/ 31 w 482"/>
                  <a:gd name="T19" fmla="*/ 28 h 729"/>
                  <a:gd name="T20" fmla="*/ 31 w 482"/>
                  <a:gd name="T21" fmla="*/ 35 h 729"/>
                  <a:gd name="T22" fmla="*/ 29 w 482"/>
                  <a:gd name="T23" fmla="*/ 41 h 729"/>
                  <a:gd name="T24" fmla="*/ 27 w 482"/>
                  <a:gd name="T25" fmla="*/ 45 h 729"/>
                  <a:gd name="T26" fmla="*/ 25 w 482"/>
                  <a:gd name="T27" fmla="*/ 48 h 729"/>
                  <a:gd name="T28" fmla="*/ 21 w 482"/>
                  <a:gd name="T29" fmla="*/ 51 h 729"/>
                  <a:gd name="T30" fmla="*/ 17 w 482"/>
                  <a:gd name="T31" fmla="*/ 52 h 729"/>
                  <a:gd name="T32" fmla="*/ 0 w 482"/>
                  <a:gd name="T33" fmla="*/ 52 h 729"/>
                  <a:gd name="T34" fmla="*/ 0 w 482"/>
                  <a:gd name="T35" fmla="*/ 52 h 729"/>
                  <a:gd name="T36" fmla="*/ 3 w 482"/>
                  <a:gd name="T37" fmla="*/ 56 h 729"/>
                  <a:gd name="T38" fmla="*/ 7 w 482"/>
                  <a:gd name="T39" fmla="*/ 59 h 729"/>
                  <a:gd name="T40" fmla="*/ 12 w 482"/>
                  <a:gd name="T41" fmla="*/ 60 h 729"/>
                  <a:gd name="T42" fmla="*/ 17 w 482"/>
                  <a:gd name="T43" fmla="*/ 61 h 729"/>
                  <a:gd name="T44" fmla="*/ 20 w 482"/>
                  <a:gd name="T45" fmla="*/ 61 h 729"/>
                  <a:gd name="T46" fmla="*/ 24 w 482"/>
                  <a:gd name="T47" fmla="*/ 59 h 729"/>
                  <a:gd name="T48" fmla="*/ 29 w 482"/>
                  <a:gd name="T49" fmla="*/ 57 h 729"/>
                  <a:gd name="T50" fmla="*/ 31 w 482"/>
                  <a:gd name="T51" fmla="*/ 55 h 729"/>
                  <a:gd name="T52" fmla="*/ 35 w 482"/>
                  <a:gd name="T53" fmla="*/ 51 h 729"/>
                  <a:gd name="T54" fmla="*/ 37 w 482"/>
                  <a:gd name="T55" fmla="*/ 45 h 729"/>
                  <a:gd name="T56" fmla="*/ 38 w 482"/>
                  <a:gd name="T57" fmla="*/ 44 h 729"/>
                  <a:gd name="T58" fmla="*/ 39 w 482"/>
                  <a:gd name="T59" fmla="*/ 39 h 729"/>
                  <a:gd name="T60" fmla="*/ 40 w 482"/>
                  <a:gd name="T61" fmla="*/ 32 h 729"/>
                  <a:gd name="T62" fmla="*/ 40 w 482"/>
                  <a:gd name="T63" fmla="*/ 25 h 729"/>
                  <a:gd name="T64" fmla="*/ 40 w 482"/>
                  <a:gd name="T65" fmla="*/ 23 h 729"/>
                  <a:gd name="T66" fmla="*/ 39 w 482"/>
                  <a:gd name="T67" fmla="*/ 16 h 729"/>
                  <a:gd name="T68" fmla="*/ 38 w 482"/>
                  <a:gd name="T69" fmla="*/ 10 h 729"/>
                  <a:gd name="T70" fmla="*/ 36 w 482"/>
                  <a:gd name="T71" fmla="*/ 5 h 729"/>
                  <a:gd name="T72" fmla="*/ 34 w 482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29"/>
                  <a:gd name="T113" fmla="*/ 482 w 482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7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6" name="Freeform 169"/>
              <p:cNvSpPr>
                <a:spLocks/>
              </p:cNvSpPr>
              <p:nvPr/>
            </p:nvSpPr>
            <p:spPr bwMode="auto">
              <a:xfrm>
                <a:off x="1270" y="3104"/>
                <a:ext cx="40" cy="61"/>
              </a:xfrm>
              <a:custGeom>
                <a:avLst/>
                <a:gdLst>
                  <a:gd name="T0" fmla="*/ 23 w 482"/>
                  <a:gd name="T1" fmla="*/ 0 h 730"/>
                  <a:gd name="T2" fmla="*/ 20 w 482"/>
                  <a:gd name="T3" fmla="*/ 0 h 730"/>
                  <a:gd name="T4" fmla="*/ 16 w 482"/>
                  <a:gd name="T5" fmla="*/ 2 h 730"/>
                  <a:gd name="T6" fmla="*/ 11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6 w 482"/>
                  <a:gd name="T29" fmla="*/ 61 h 730"/>
                  <a:gd name="T30" fmla="*/ 23 w 482"/>
                  <a:gd name="T31" fmla="*/ 61 h 730"/>
                  <a:gd name="T32" fmla="*/ 21 w 482"/>
                  <a:gd name="T33" fmla="*/ 60 h 730"/>
                  <a:gd name="T34" fmla="*/ 16 w 482"/>
                  <a:gd name="T35" fmla="*/ 58 h 730"/>
                  <a:gd name="T36" fmla="*/ 13 w 482"/>
                  <a:gd name="T37" fmla="*/ 54 h 730"/>
                  <a:gd name="T38" fmla="*/ 12 w 482"/>
                  <a:gd name="T39" fmla="*/ 53 h 730"/>
                  <a:gd name="T40" fmla="*/ 10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9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3 w 482"/>
                  <a:gd name="T59" fmla="*/ 9 h 730"/>
                  <a:gd name="T60" fmla="*/ 40 w 482"/>
                  <a:gd name="T61" fmla="*/ 9 h 730"/>
                  <a:gd name="T62" fmla="*/ 37 w 482"/>
                  <a:gd name="T63" fmla="*/ 5 h 730"/>
                  <a:gd name="T64" fmla="*/ 33 w 482"/>
                  <a:gd name="T65" fmla="*/ 2 h 730"/>
                  <a:gd name="T66" fmla="*/ 28 w 482"/>
                  <a:gd name="T67" fmla="*/ 1 h 730"/>
                  <a:gd name="T68" fmla="*/ 23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2" y="130"/>
                    </a:lnTo>
                    <a:lnTo>
                      <a:pt x="35" y="187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9"/>
                    </a:lnTo>
                    <a:lnTo>
                      <a:pt x="0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09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5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7" name="Freeform 170"/>
              <p:cNvSpPr>
                <a:spLocks/>
              </p:cNvSpPr>
              <p:nvPr/>
            </p:nvSpPr>
            <p:spPr bwMode="auto">
              <a:xfrm>
                <a:off x="1327" y="3106"/>
                <a:ext cx="18" cy="66"/>
              </a:xfrm>
              <a:custGeom>
                <a:avLst/>
                <a:gdLst>
                  <a:gd name="T0" fmla="*/ 8 w 215"/>
                  <a:gd name="T1" fmla="*/ 0 h 801"/>
                  <a:gd name="T2" fmla="*/ 0 w 215"/>
                  <a:gd name="T3" fmla="*/ 0 h 801"/>
                  <a:gd name="T4" fmla="*/ 0 w 215"/>
                  <a:gd name="T5" fmla="*/ 66 h 801"/>
                  <a:gd name="T6" fmla="*/ 8 w 215"/>
                  <a:gd name="T7" fmla="*/ 66 h 801"/>
                  <a:gd name="T8" fmla="*/ 8 w 215"/>
                  <a:gd name="T9" fmla="*/ 31 h 801"/>
                  <a:gd name="T10" fmla="*/ 8 w 215"/>
                  <a:gd name="T11" fmla="*/ 31 h 801"/>
                  <a:gd name="T12" fmla="*/ 9 w 215"/>
                  <a:gd name="T13" fmla="*/ 24 h 801"/>
                  <a:gd name="T14" fmla="*/ 10 w 215"/>
                  <a:gd name="T15" fmla="*/ 18 h 801"/>
                  <a:gd name="T16" fmla="*/ 10 w 215"/>
                  <a:gd name="T17" fmla="*/ 17 h 801"/>
                  <a:gd name="T18" fmla="*/ 13 w 215"/>
                  <a:gd name="T19" fmla="*/ 12 h 801"/>
                  <a:gd name="T20" fmla="*/ 14 w 215"/>
                  <a:gd name="T21" fmla="*/ 12 h 801"/>
                  <a:gd name="T22" fmla="*/ 18 w 215"/>
                  <a:gd name="T23" fmla="*/ 10 h 801"/>
                  <a:gd name="T24" fmla="*/ 8 w 215"/>
                  <a:gd name="T25" fmla="*/ 10 h 801"/>
                  <a:gd name="T26" fmla="*/ 8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1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2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5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8" name="Freeform 171"/>
              <p:cNvSpPr>
                <a:spLocks/>
              </p:cNvSpPr>
              <p:nvPr/>
            </p:nvSpPr>
            <p:spPr bwMode="auto">
              <a:xfrm>
                <a:off x="1334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09" name="Freeform 172"/>
              <p:cNvSpPr>
                <a:spLocks/>
              </p:cNvSpPr>
              <p:nvPr/>
            </p:nvSpPr>
            <p:spPr bwMode="auto">
              <a:xfrm>
                <a:off x="1380" y="3112"/>
                <a:ext cx="16" cy="6"/>
              </a:xfrm>
              <a:custGeom>
                <a:avLst/>
                <a:gdLst>
                  <a:gd name="T0" fmla="*/ 14 w 191"/>
                  <a:gd name="T1" fmla="*/ 0 h 74"/>
                  <a:gd name="T2" fmla="*/ 0 w 191"/>
                  <a:gd name="T3" fmla="*/ 2 h 74"/>
                  <a:gd name="T4" fmla="*/ 3 w 191"/>
                  <a:gd name="T5" fmla="*/ 3 h 74"/>
                  <a:gd name="T6" fmla="*/ 7 w 191"/>
                  <a:gd name="T7" fmla="*/ 6 h 74"/>
                  <a:gd name="T8" fmla="*/ 16 w 191"/>
                  <a:gd name="T9" fmla="*/ 4 h 74"/>
                  <a:gd name="T10" fmla="*/ 14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0" name="Freeform 173"/>
              <p:cNvSpPr>
                <a:spLocks/>
              </p:cNvSpPr>
              <p:nvPr/>
            </p:nvSpPr>
            <p:spPr bwMode="auto">
              <a:xfrm>
                <a:off x="1386" y="3111"/>
                <a:ext cx="23" cy="61"/>
              </a:xfrm>
              <a:custGeom>
                <a:avLst/>
                <a:gdLst>
                  <a:gd name="T0" fmla="*/ 13 w 272"/>
                  <a:gd name="T1" fmla="*/ 0 h 740"/>
                  <a:gd name="T2" fmla="*/ 9 w 272"/>
                  <a:gd name="T3" fmla="*/ 5 h 740"/>
                  <a:gd name="T4" fmla="*/ 0 w 272"/>
                  <a:gd name="T5" fmla="*/ 7 h 740"/>
                  <a:gd name="T6" fmla="*/ 2 w 272"/>
                  <a:gd name="T7" fmla="*/ 11 h 740"/>
                  <a:gd name="T8" fmla="*/ 2 w 272"/>
                  <a:gd name="T9" fmla="*/ 18 h 740"/>
                  <a:gd name="T10" fmla="*/ 2 w 272"/>
                  <a:gd name="T11" fmla="*/ 61 h 740"/>
                  <a:gd name="T12" fmla="*/ 11 w 272"/>
                  <a:gd name="T13" fmla="*/ 61 h 740"/>
                  <a:gd name="T14" fmla="*/ 11 w 272"/>
                  <a:gd name="T15" fmla="*/ 23 h 740"/>
                  <a:gd name="T16" fmla="*/ 11 w 272"/>
                  <a:gd name="T17" fmla="*/ 18 h 740"/>
                  <a:gd name="T18" fmla="*/ 12 w 272"/>
                  <a:gd name="T19" fmla="*/ 12 h 740"/>
                  <a:gd name="T20" fmla="*/ 14 w 272"/>
                  <a:gd name="T21" fmla="*/ 8 h 740"/>
                  <a:gd name="T22" fmla="*/ 14 w 272"/>
                  <a:gd name="T23" fmla="*/ 8 h 740"/>
                  <a:gd name="T24" fmla="*/ 18 w 272"/>
                  <a:gd name="T25" fmla="*/ 4 h 740"/>
                  <a:gd name="T26" fmla="*/ 23 w 272"/>
                  <a:gd name="T27" fmla="*/ 3 h 740"/>
                  <a:gd name="T28" fmla="*/ 13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2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1" name="Freeform 174"/>
              <p:cNvSpPr>
                <a:spLocks/>
              </p:cNvSpPr>
              <p:nvPr/>
            </p:nvSpPr>
            <p:spPr bwMode="auto">
              <a:xfrm>
                <a:off x="1359" y="3106"/>
                <a:ext cx="16" cy="66"/>
              </a:xfrm>
              <a:custGeom>
                <a:avLst/>
                <a:gdLst>
                  <a:gd name="T0" fmla="*/ 7 w 195"/>
                  <a:gd name="T1" fmla="*/ 0 h 801"/>
                  <a:gd name="T2" fmla="*/ 0 w 195"/>
                  <a:gd name="T3" fmla="*/ 0 h 801"/>
                  <a:gd name="T4" fmla="*/ 0 w 195"/>
                  <a:gd name="T5" fmla="*/ 66 h 801"/>
                  <a:gd name="T6" fmla="*/ 8 w 195"/>
                  <a:gd name="T7" fmla="*/ 66 h 801"/>
                  <a:gd name="T8" fmla="*/ 8 w 195"/>
                  <a:gd name="T9" fmla="*/ 32 h 801"/>
                  <a:gd name="T10" fmla="*/ 8 w 195"/>
                  <a:gd name="T11" fmla="*/ 30 h 801"/>
                  <a:gd name="T12" fmla="*/ 9 w 195"/>
                  <a:gd name="T13" fmla="*/ 23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7 w 195"/>
                  <a:gd name="T23" fmla="*/ 9 h 801"/>
                  <a:gd name="T24" fmla="*/ 7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0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5" y="114"/>
                    </a:lnTo>
                    <a:lnTo>
                      <a:pt x="90" y="1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2" name="Freeform 175"/>
              <p:cNvSpPr>
                <a:spLocks/>
              </p:cNvSpPr>
              <p:nvPr/>
            </p:nvSpPr>
            <p:spPr bwMode="auto">
              <a:xfrm>
                <a:off x="1399" y="3104"/>
                <a:ext cx="27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7 w 332"/>
                  <a:gd name="T5" fmla="*/ 1 h 819"/>
                  <a:gd name="T6" fmla="*/ 4 w 332"/>
                  <a:gd name="T7" fmla="*/ 3 h 819"/>
                  <a:gd name="T8" fmla="*/ 0 w 332"/>
                  <a:gd name="T9" fmla="*/ 7 h 819"/>
                  <a:gd name="T10" fmla="*/ 10 w 332"/>
                  <a:gd name="T11" fmla="*/ 10 h 819"/>
                  <a:gd name="T12" fmla="*/ 11 w 332"/>
                  <a:gd name="T13" fmla="*/ 10 h 819"/>
                  <a:gd name="T14" fmla="*/ 15 w 332"/>
                  <a:gd name="T15" fmla="*/ 12 h 819"/>
                  <a:gd name="T16" fmla="*/ 15 w 332"/>
                  <a:gd name="T17" fmla="*/ 12 h 819"/>
                  <a:gd name="T18" fmla="*/ 18 w 332"/>
                  <a:gd name="T19" fmla="*/ 16 h 819"/>
                  <a:gd name="T20" fmla="*/ 19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7 w 332"/>
                  <a:gd name="T27" fmla="*/ 68 h 819"/>
                  <a:gd name="T28" fmla="*/ 27 w 332"/>
                  <a:gd name="T29" fmla="*/ 22 h 819"/>
                  <a:gd name="T30" fmla="*/ 27 w 332"/>
                  <a:gd name="T31" fmla="*/ 16 h 819"/>
                  <a:gd name="T32" fmla="*/ 25 w 332"/>
                  <a:gd name="T33" fmla="*/ 10 h 819"/>
                  <a:gd name="T34" fmla="*/ 23 w 332"/>
                  <a:gd name="T35" fmla="*/ 5 h 819"/>
                  <a:gd name="T36" fmla="*/ 21 w 332"/>
                  <a:gd name="T37" fmla="*/ 3 h 819"/>
                  <a:gd name="T38" fmla="*/ 17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6" y="0"/>
                    </a:lnTo>
                    <a:lnTo>
                      <a:pt x="92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8"/>
                    </a:lnTo>
                    <a:lnTo>
                      <a:pt x="132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8" y="229"/>
                    </a:lnTo>
                    <a:lnTo>
                      <a:pt x="232" y="315"/>
                    </a:lnTo>
                    <a:lnTo>
                      <a:pt x="232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5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3" name="Freeform 176"/>
              <p:cNvSpPr>
                <a:spLocks/>
              </p:cNvSpPr>
              <p:nvPr/>
            </p:nvSpPr>
            <p:spPr bwMode="auto">
              <a:xfrm>
                <a:off x="1366" y="3104"/>
                <a:ext cx="28" cy="11"/>
              </a:xfrm>
              <a:custGeom>
                <a:avLst/>
                <a:gdLst>
                  <a:gd name="T0" fmla="*/ 15 w 332"/>
                  <a:gd name="T1" fmla="*/ 0 h 132"/>
                  <a:gd name="T2" fmla="*/ 11 w 332"/>
                  <a:gd name="T3" fmla="*/ 1 h 132"/>
                  <a:gd name="T4" fmla="*/ 6 w 332"/>
                  <a:gd name="T5" fmla="*/ 3 h 132"/>
                  <a:gd name="T6" fmla="*/ 3 w 332"/>
                  <a:gd name="T7" fmla="*/ 6 h 132"/>
                  <a:gd name="T8" fmla="*/ 0 w 332"/>
                  <a:gd name="T9" fmla="*/ 11 h 132"/>
                  <a:gd name="T10" fmla="*/ 9 w 332"/>
                  <a:gd name="T11" fmla="*/ 11 h 132"/>
                  <a:gd name="T12" fmla="*/ 13 w 332"/>
                  <a:gd name="T13" fmla="*/ 10 h 132"/>
                  <a:gd name="T14" fmla="*/ 28 w 332"/>
                  <a:gd name="T15" fmla="*/ 7 h 132"/>
                  <a:gd name="T16" fmla="*/ 25 w 332"/>
                  <a:gd name="T17" fmla="*/ 3 h 132"/>
                  <a:gd name="T18" fmla="*/ 25 w 332"/>
                  <a:gd name="T19" fmla="*/ 3 h 132"/>
                  <a:gd name="T20" fmla="*/ 20 w 332"/>
                  <a:gd name="T21" fmla="*/ 1 h 132"/>
                  <a:gd name="T22" fmla="*/ 15 w 332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2"/>
                  <a:gd name="T37" fmla="*/ 0 h 132"/>
                  <a:gd name="T38" fmla="*/ 332 w 332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2" h="132">
                    <a:moveTo>
                      <a:pt x="183" y="0"/>
                    </a:moveTo>
                    <a:lnTo>
                      <a:pt x="128" y="9"/>
                    </a:lnTo>
                    <a:lnTo>
                      <a:pt x="76" y="36"/>
                    </a:lnTo>
                    <a:lnTo>
                      <a:pt x="38" y="73"/>
                    </a:lnTo>
                    <a:lnTo>
                      <a:pt x="0" y="130"/>
                    </a:lnTo>
                    <a:lnTo>
                      <a:pt x="105" y="132"/>
                    </a:lnTo>
                    <a:lnTo>
                      <a:pt x="160" y="118"/>
                    </a:lnTo>
                    <a:lnTo>
                      <a:pt x="332" y="89"/>
                    </a:lnTo>
                    <a:lnTo>
                      <a:pt x="292" y="37"/>
                    </a:lnTo>
                    <a:lnTo>
                      <a:pt x="291" y="37"/>
                    </a:lnTo>
                    <a:lnTo>
                      <a:pt x="243" y="9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4" name="Freeform 177"/>
              <p:cNvSpPr>
                <a:spLocks/>
              </p:cNvSpPr>
              <p:nvPr/>
            </p:nvSpPr>
            <p:spPr bwMode="auto">
              <a:xfrm>
                <a:off x="1471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1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99"/>
                    </a:lnTo>
                    <a:lnTo>
                      <a:pt x="126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5" name="Freeform 178"/>
              <p:cNvSpPr>
                <a:spLocks/>
              </p:cNvSpPr>
              <p:nvPr/>
            </p:nvSpPr>
            <p:spPr bwMode="auto">
              <a:xfrm>
                <a:off x="1436" y="3137"/>
                <a:ext cx="35" cy="37"/>
              </a:xfrm>
              <a:custGeom>
                <a:avLst/>
                <a:gdLst>
                  <a:gd name="T0" fmla="*/ 10 w 417"/>
                  <a:gd name="T1" fmla="*/ 0 h 449"/>
                  <a:gd name="T2" fmla="*/ 6 w 417"/>
                  <a:gd name="T3" fmla="*/ 3 h 449"/>
                  <a:gd name="T4" fmla="*/ 5 w 417"/>
                  <a:gd name="T5" fmla="*/ 4 h 449"/>
                  <a:gd name="T6" fmla="*/ 2 w 417"/>
                  <a:gd name="T7" fmla="*/ 9 h 449"/>
                  <a:gd name="T8" fmla="*/ 1 w 417"/>
                  <a:gd name="T9" fmla="*/ 12 h 449"/>
                  <a:gd name="T10" fmla="*/ 0 w 417"/>
                  <a:gd name="T11" fmla="*/ 18 h 449"/>
                  <a:gd name="T12" fmla="*/ 0 w 417"/>
                  <a:gd name="T13" fmla="*/ 21 h 449"/>
                  <a:gd name="T14" fmla="*/ 2 w 417"/>
                  <a:gd name="T15" fmla="*/ 27 h 449"/>
                  <a:gd name="T16" fmla="*/ 4 w 417"/>
                  <a:gd name="T17" fmla="*/ 32 h 449"/>
                  <a:gd name="T18" fmla="*/ 8 w 417"/>
                  <a:gd name="T19" fmla="*/ 34 h 449"/>
                  <a:gd name="T20" fmla="*/ 12 w 417"/>
                  <a:gd name="T21" fmla="*/ 36 h 449"/>
                  <a:gd name="T22" fmla="*/ 17 w 417"/>
                  <a:gd name="T23" fmla="*/ 37 h 449"/>
                  <a:gd name="T24" fmla="*/ 22 w 417"/>
                  <a:gd name="T25" fmla="*/ 37 h 449"/>
                  <a:gd name="T26" fmla="*/ 27 w 417"/>
                  <a:gd name="T27" fmla="*/ 35 h 449"/>
                  <a:gd name="T28" fmla="*/ 28 w 417"/>
                  <a:gd name="T29" fmla="*/ 34 h 449"/>
                  <a:gd name="T30" fmla="*/ 32 w 417"/>
                  <a:gd name="T31" fmla="*/ 31 h 449"/>
                  <a:gd name="T32" fmla="*/ 19 w 417"/>
                  <a:gd name="T33" fmla="*/ 28 h 449"/>
                  <a:gd name="T34" fmla="*/ 16 w 417"/>
                  <a:gd name="T35" fmla="*/ 28 h 449"/>
                  <a:gd name="T36" fmla="*/ 12 w 417"/>
                  <a:gd name="T37" fmla="*/ 25 h 449"/>
                  <a:gd name="T38" fmla="*/ 10 w 417"/>
                  <a:gd name="T39" fmla="*/ 23 h 449"/>
                  <a:gd name="T40" fmla="*/ 9 w 417"/>
                  <a:gd name="T41" fmla="*/ 18 h 449"/>
                  <a:gd name="T42" fmla="*/ 10 w 417"/>
                  <a:gd name="T43" fmla="*/ 12 h 449"/>
                  <a:gd name="T44" fmla="*/ 14 w 417"/>
                  <a:gd name="T45" fmla="*/ 9 h 449"/>
                  <a:gd name="T46" fmla="*/ 16 w 417"/>
                  <a:gd name="T47" fmla="*/ 8 h 449"/>
                  <a:gd name="T48" fmla="*/ 21 w 417"/>
                  <a:gd name="T49" fmla="*/ 7 h 449"/>
                  <a:gd name="T50" fmla="*/ 27 w 417"/>
                  <a:gd name="T51" fmla="*/ 5 h 449"/>
                  <a:gd name="T52" fmla="*/ 31 w 417"/>
                  <a:gd name="T53" fmla="*/ 4 h 449"/>
                  <a:gd name="T54" fmla="*/ 35 w 417"/>
                  <a:gd name="T55" fmla="*/ 2 h 449"/>
                  <a:gd name="T56" fmla="*/ 10 w 417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49"/>
                  <a:gd name="T89" fmla="*/ 417 w 417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10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6" name="Freeform 179"/>
              <p:cNvSpPr>
                <a:spLocks/>
              </p:cNvSpPr>
              <p:nvPr/>
            </p:nvSpPr>
            <p:spPr bwMode="auto">
              <a:xfrm>
                <a:off x="1438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4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7" y="88"/>
                    </a:lnTo>
                    <a:lnTo>
                      <a:pt x="149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7" name="Freeform 180"/>
              <p:cNvSpPr>
                <a:spLocks/>
              </p:cNvSpPr>
              <p:nvPr/>
            </p:nvSpPr>
            <p:spPr bwMode="auto">
              <a:xfrm>
                <a:off x="1441" y="3104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8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2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6"/>
                    </a:lnTo>
                    <a:lnTo>
                      <a:pt x="355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5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5" y="417"/>
                    </a:lnTo>
                    <a:lnTo>
                      <a:pt x="355" y="467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8"/>
                    </a:lnTo>
                    <a:lnTo>
                      <a:pt x="272" y="696"/>
                    </a:lnTo>
                    <a:lnTo>
                      <a:pt x="226" y="722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1"/>
                    </a:lnTo>
                    <a:lnTo>
                      <a:pt x="464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7" y="242"/>
                    </a:lnTo>
                    <a:lnTo>
                      <a:pt x="452" y="177"/>
                    </a:lnTo>
                    <a:lnTo>
                      <a:pt x="447" y="150"/>
                    </a:lnTo>
                    <a:lnTo>
                      <a:pt x="421" y="85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8" name="Rectangle 181"/>
              <p:cNvSpPr>
                <a:spLocks noChangeArrowheads="1"/>
              </p:cNvSpPr>
              <p:nvPr/>
            </p:nvSpPr>
            <p:spPr bwMode="auto">
              <a:xfrm>
                <a:off x="1492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19" name="Freeform 182"/>
              <p:cNvSpPr>
                <a:spLocks/>
              </p:cNvSpPr>
              <p:nvPr/>
            </p:nvSpPr>
            <p:spPr bwMode="auto">
              <a:xfrm>
                <a:off x="1544" y="3164"/>
                <a:ext cx="29" cy="10"/>
              </a:xfrm>
              <a:custGeom>
                <a:avLst/>
                <a:gdLst>
                  <a:gd name="T0" fmla="*/ 20 w 342"/>
                  <a:gd name="T1" fmla="*/ 0 h 124"/>
                  <a:gd name="T2" fmla="*/ 16 w 342"/>
                  <a:gd name="T3" fmla="*/ 1 h 124"/>
                  <a:gd name="T4" fmla="*/ 0 w 342"/>
                  <a:gd name="T5" fmla="*/ 2 h 124"/>
                  <a:gd name="T6" fmla="*/ 4 w 342"/>
                  <a:gd name="T7" fmla="*/ 6 h 124"/>
                  <a:gd name="T8" fmla="*/ 6 w 342"/>
                  <a:gd name="T9" fmla="*/ 7 h 124"/>
                  <a:gd name="T10" fmla="*/ 10 w 342"/>
                  <a:gd name="T11" fmla="*/ 9 h 124"/>
                  <a:gd name="T12" fmla="*/ 15 w 342"/>
                  <a:gd name="T13" fmla="*/ 10 h 124"/>
                  <a:gd name="T14" fmla="*/ 18 w 342"/>
                  <a:gd name="T15" fmla="*/ 10 h 124"/>
                  <a:gd name="T16" fmla="*/ 22 w 342"/>
                  <a:gd name="T17" fmla="*/ 8 h 124"/>
                  <a:gd name="T18" fmla="*/ 26 w 342"/>
                  <a:gd name="T19" fmla="*/ 5 h 124"/>
                  <a:gd name="T20" fmla="*/ 29 w 342"/>
                  <a:gd name="T21" fmla="*/ 0 h 124"/>
                  <a:gd name="T22" fmla="*/ 20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4"/>
                    </a:lnTo>
                    <a:lnTo>
                      <a:pt x="43" y="72"/>
                    </a:lnTo>
                    <a:lnTo>
                      <a:pt x="66" y="89"/>
                    </a:lnTo>
                    <a:lnTo>
                      <a:pt x="119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0" name="Freeform 183"/>
              <p:cNvSpPr>
                <a:spLocks/>
              </p:cNvSpPr>
              <p:nvPr/>
            </p:nvSpPr>
            <p:spPr bwMode="auto">
              <a:xfrm>
                <a:off x="1537" y="3104"/>
                <a:ext cx="35" cy="62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2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9 h 737"/>
                  <a:gd name="T18" fmla="*/ 0 w 418"/>
                  <a:gd name="T19" fmla="*/ 35 h 737"/>
                  <a:gd name="T20" fmla="*/ 0 w 418"/>
                  <a:gd name="T21" fmla="*/ 42 h 737"/>
                  <a:gd name="T22" fmla="*/ 1 w 418"/>
                  <a:gd name="T23" fmla="*/ 48 h 737"/>
                  <a:gd name="T24" fmla="*/ 3 w 418"/>
                  <a:gd name="T25" fmla="*/ 54 h 737"/>
                  <a:gd name="T26" fmla="*/ 4 w 418"/>
                  <a:gd name="T27" fmla="*/ 57 h 737"/>
                  <a:gd name="T28" fmla="*/ 7 w 418"/>
                  <a:gd name="T29" fmla="*/ 62 h 737"/>
                  <a:gd name="T30" fmla="*/ 22 w 418"/>
                  <a:gd name="T31" fmla="*/ 61 h 737"/>
                  <a:gd name="T32" fmla="*/ 21 w 418"/>
                  <a:gd name="T33" fmla="*/ 61 h 737"/>
                  <a:gd name="T34" fmla="*/ 16 w 418"/>
                  <a:gd name="T35" fmla="*/ 59 h 737"/>
                  <a:gd name="T36" fmla="*/ 13 w 418"/>
                  <a:gd name="T37" fmla="*/ 55 h 737"/>
                  <a:gd name="T38" fmla="*/ 12 w 418"/>
                  <a:gd name="T39" fmla="*/ 54 h 737"/>
                  <a:gd name="T40" fmla="*/ 10 w 418"/>
                  <a:gd name="T41" fmla="*/ 49 h 737"/>
                  <a:gd name="T42" fmla="*/ 9 w 418"/>
                  <a:gd name="T43" fmla="*/ 43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6 h 737"/>
                  <a:gd name="T54" fmla="*/ 14 w 418"/>
                  <a:gd name="T55" fmla="*/ 14 h 737"/>
                  <a:gd name="T56" fmla="*/ 18 w 418"/>
                  <a:gd name="T57" fmla="*/ 11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3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19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3" y="340"/>
                    </a:lnTo>
                    <a:lnTo>
                      <a:pt x="0" y="420"/>
                    </a:lnTo>
                    <a:lnTo>
                      <a:pt x="3" y="494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3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7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20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6"/>
                    </a:lnTo>
                    <a:lnTo>
                      <a:pt x="263" y="112"/>
                    </a:lnTo>
                    <a:lnTo>
                      <a:pt x="418" y="110"/>
                    </a:lnTo>
                    <a:lnTo>
                      <a:pt x="396" y="76"/>
                    </a:lnTo>
                    <a:lnTo>
                      <a:pt x="350" y="30"/>
                    </a:lnTo>
                    <a:lnTo>
                      <a:pt x="311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1" name="Freeform 184"/>
              <p:cNvSpPr>
                <a:spLocks/>
              </p:cNvSpPr>
              <p:nvPr/>
            </p:nvSpPr>
            <p:spPr bwMode="auto">
              <a:xfrm>
                <a:off x="1559" y="3080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1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4" y="425"/>
                    </a:lnTo>
                    <a:lnTo>
                      <a:pt x="117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60" y="627"/>
                    </a:lnTo>
                    <a:lnTo>
                      <a:pt x="164" y="717"/>
                    </a:lnTo>
                    <a:lnTo>
                      <a:pt x="164" y="727"/>
                    </a:lnTo>
                    <a:lnTo>
                      <a:pt x="158" y="813"/>
                    </a:lnTo>
                    <a:lnTo>
                      <a:pt x="143" y="884"/>
                    </a:lnTo>
                    <a:lnTo>
                      <a:pt x="118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2" name="Freeform 185"/>
              <p:cNvSpPr>
                <a:spLocks/>
              </p:cNvSpPr>
              <p:nvPr/>
            </p:nvSpPr>
            <p:spPr bwMode="auto">
              <a:xfrm>
                <a:off x="1598" y="3151"/>
                <a:ext cx="39" cy="23"/>
              </a:xfrm>
              <a:custGeom>
                <a:avLst/>
                <a:gdLst>
                  <a:gd name="T0" fmla="*/ 30 w 470"/>
                  <a:gd name="T1" fmla="*/ 0 h 276"/>
                  <a:gd name="T2" fmla="*/ 30 w 470"/>
                  <a:gd name="T3" fmla="*/ 0 h 276"/>
                  <a:gd name="T4" fmla="*/ 28 w 470"/>
                  <a:gd name="T5" fmla="*/ 6 h 276"/>
                  <a:gd name="T6" fmla="*/ 25 w 470"/>
                  <a:gd name="T7" fmla="*/ 10 h 276"/>
                  <a:gd name="T8" fmla="*/ 22 w 470"/>
                  <a:gd name="T9" fmla="*/ 13 h 276"/>
                  <a:gd name="T10" fmla="*/ 17 w 470"/>
                  <a:gd name="T11" fmla="*/ 14 h 276"/>
                  <a:gd name="T12" fmla="*/ 0 w 470"/>
                  <a:gd name="T13" fmla="*/ 14 h 276"/>
                  <a:gd name="T14" fmla="*/ 0 w 470"/>
                  <a:gd name="T15" fmla="*/ 14 h 276"/>
                  <a:gd name="T16" fmla="*/ 4 w 470"/>
                  <a:gd name="T17" fmla="*/ 18 h 276"/>
                  <a:gd name="T18" fmla="*/ 8 w 470"/>
                  <a:gd name="T19" fmla="*/ 21 h 276"/>
                  <a:gd name="T20" fmla="*/ 12 w 470"/>
                  <a:gd name="T21" fmla="*/ 23 h 276"/>
                  <a:gd name="T22" fmla="*/ 17 w 470"/>
                  <a:gd name="T23" fmla="*/ 23 h 276"/>
                  <a:gd name="T24" fmla="*/ 18 w 470"/>
                  <a:gd name="T25" fmla="*/ 23 h 276"/>
                  <a:gd name="T26" fmla="*/ 23 w 470"/>
                  <a:gd name="T27" fmla="*/ 22 h 276"/>
                  <a:gd name="T28" fmla="*/ 28 w 470"/>
                  <a:gd name="T29" fmla="*/ 20 h 276"/>
                  <a:gd name="T30" fmla="*/ 31 w 470"/>
                  <a:gd name="T31" fmla="*/ 17 h 276"/>
                  <a:gd name="T32" fmla="*/ 32 w 470"/>
                  <a:gd name="T33" fmla="*/ 17 h 276"/>
                  <a:gd name="T34" fmla="*/ 35 w 470"/>
                  <a:gd name="T35" fmla="*/ 13 h 276"/>
                  <a:gd name="T36" fmla="*/ 37 w 470"/>
                  <a:gd name="T37" fmla="*/ 8 h 276"/>
                  <a:gd name="T38" fmla="*/ 39 w 470"/>
                  <a:gd name="T39" fmla="*/ 1 h 276"/>
                  <a:gd name="T40" fmla="*/ 30 w 470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6"/>
                  <a:gd name="T65" fmla="*/ 470 w 470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6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4"/>
                    </a:lnTo>
                    <a:lnTo>
                      <a:pt x="303" y="125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6" y="270"/>
                    </a:lnTo>
                    <a:lnTo>
                      <a:pt x="207" y="276"/>
                    </a:lnTo>
                    <a:lnTo>
                      <a:pt x="221" y="276"/>
                    </a:lnTo>
                    <a:lnTo>
                      <a:pt x="280" y="267"/>
                    </a:lnTo>
                    <a:lnTo>
                      <a:pt x="333" y="244"/>
                    </a:lnTo>
                    <a:lnTo>
                      <a:pt x="378" y="209"/>
                    </a:lnTo>
                    <a:lnTo>
                      <a:pt x="380" y="206"/>
                    </a:lnTo>
                    <a:lnTo>
                      <a:pt x="419" y="155"/>
                    </a:lnTo>
                    <a:lnTo>
                      <a:pt x="449" y="92"/>
                    </a:lnTo>
                    <a:lnTo>
                      <a:pt x="470" y="17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3" name="Freeform 186"/>
              <p:cNvSpPr>
                <a:spLocks/>
              </p:cNvSpPr>
              <p:nvPr/>
            </p:nvSpPr>
            <p:spPr bwMode="auto">
              <a:xfrm>
                <a:off x="1591" y="3114"/>
                <a:ext cx="46" cy="51"/>
              </a:xfrm>
              <a:custGeom>
                <a:avLst/>
                <a:gdLst>
                  <a:gd name="T0" fmla="*/ 7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6 h 617"/>
                  <a:gd name="T20" fmla="*/ 7 w 551"/>
                  <a:gd name="T21" fmla="*/ 51 h 617"/>
                  <a:gd name="T22" fmla="*/ 24 w 551"/>
                  <a:gd name="T23" fmla="*/ 51 h 617"/>
                  <a:gd name="T24" fmla="*/ 21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10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10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5" y="588"/>
                    </a:lnTo>
                    <a:lnTo>
                      <a:pt x="161" y="543"/>
                    </a:lnTo>
                    <a:lnTo>
                      <a:pt x="134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1" y="230"/>
                    </a:lnTo>
                    <a:lnTo>
                      <a:pt x="114" y="192"/>
                    </a:lnTo>
                    <a:lnTo>
                      <a:pt x="132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4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4" name="Freeform 187"/>
              <p:cNvSpPr>
                <a:spLocks/>
              </p:cNvSpPr>
              <p:nvPr/>
            </p:nvSpPr>
            <p:spPr bwMode="auto">
              <a:xfrm>
                <a:off x="1598" y="3104"/>
                <a:ext cx="39" cy="32"/>
              </a:xfrm>
              <a:custGeom>
                <a:avLst/>
                <a:gdLst>
                  <a:gd name="T0" fmla="*/ 17 w 473"/>
                  <a:gd name="T1" fmla="*/ 0 h 382"/>
                  <a:gd name="T2" fmla="*/ 17 w 473"/>
                  <a:gd name="T3" fmla="*/ 0 h 382"/>
                  <a:gd name="T4" fmla="*/ 12 w 473"/>
                  <a:gd name="T5" fmla="*/ 1 h 382"/>
                  <a:gd name="T6" fmla="*/ 7 w 473"/>
                  <a:gd name="T7" fmla="*/ 2 h 382"/>
                  <a:gd name="T8" fmla="*/ 3 w 473"/>
                  <a:gd name="T9" fmla="*/ 5 h 382"/>
                  <a:gd name="T10" fmla="*/ 0 w 473"/>
                  <a:gd name="T11" fmla="*/ 9 h 382"/>
                  <a:gd name="T12" fmla="*/ 17 w 473"/>
                  <a:gd name="T13" fmla="*/ 9 h 382"/>
                  <a:gd name="T14" fmla="*/ 19 w 473"/>
                  <a:gd name="T15" fmla="*/ 10 h 382"/>
                  <a:gd name="T16" fmla="*/ 24 w 473"/>
                  <a:gd name="T17" fmla="*/ 12 h 382"/>
                  <a:gd name="T18" fmla="*/ 27 w 473"/>
                  <a:gd name="T19" fmla="*/ 16 h 382"/>
                  <a:gd name="T20" fmla="*/ 27 w 473"/>
                  <a:gd name="T21" fmla="*/ 17 h 382"/>
                  <a:gd name="T22" fmla="*/ 29 w 473"/>
                  <a:gd name="T23" fmla="*/ 22 h 382"/>
                  <a:gd name="T24" fmla="*/ 30 w 473"/>
                  <a:gd name="T25" fmla="*/ 29 h 382"/>
                  <a:gd name="T26" fmla="*/ 3 w 473"/>
                  <a:gd name="T27" fmla="*/ 29 h 382"/>
                  <a:gd name="T28" fmla="*/ 39 w 473"/>
                  <a:gd name="T29" fmla="*/ 32 h 382"/>
                  <a:gd name="T30" fmla="*/ 38 w 473"/>
                  <a:gd name="T31" fmla="*/ 25 h 382"/>
                  <a:gd name="T32" fmla="*/ 37 w 473"/>
                  <a:gd name="T33" fmla="*/ 19 h 382"/>
                  <a:gd name="T34" fmla="*/ 35 w 473"/>
                  <a:gd name="T35" fmla="*/ 14 h 382"/>
                  <a:gd name="T36" fmla="*/ 33 w 473"/>
                  <a:gd name="T37" fmla="*/ 9 h 382"/>
                  <a:gd name="T38" fmla="*/ 30 w 473"/>
                  <a:gd name="T39" fmla="*/ 5 h 382"/>
                  <a:gd name="T40" fmla="*/ 26 w 473"/>
                  <a:gd name="T41" fmla="*/ 2 h 382"/>
                  <a:gd name="T42" fmla="*/ 21 w 473"/>
                  <a:gd name="T43" fmla="*/ 1 h 382"/>
                  <a:gd name="T44" fmla="*/ 17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6" y="141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9"/>
                    </a:lnTo>
                    <a:lnTo>
                      <a:pt x="366" y="342"/>
                    </a:lnTo>
                    <a:lnTo>
                      <a:pt x="33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7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5" name="Freeform 188"/>
              <p:cNvSpPr>
                <a:spLocks/>
              </p:cNvSpPr>
              <p:nvPr/>
            </p:nvSpPr>
            <p:spPr bwMode="auto">
              <a:xfrm>
                <a:off x="1678" y="3148"/>
                <a:ext cx="37" cy="26"/>
              </a:xfrm>
              <a:custGeom>
                <a:avLst/>
                <a:gdLst>
                  <a:gd name="T0" fmla="*/ 29 w 447"/>
                  <a:gd name="T1" fmla="*/ 0 h 311"/>
                  <a:gd name="T2" fmla="*/ 29 w 447"/>
                  <a:gd name="T3" fmla="*/ 2 h 311"/>
                  <a:gd name="T4" fmla="*/ 27 w 447"/>
                  <a:gd name="T5" fmla="*/ 8 h 311"/>
                  <a:gd name="T6" fmla="*/ 25 w 447"/>
                  <a:gd name="T7" fmla="*/ 13 h 311"/>
                  <a:gd name="T8" fmla="*/ 21 w 447"/>
                  <a:gd name="T9" fmla="*/ 16 h 311"/>
                  <a:gd name="T10" fmla="*/ 16 w 447"/>
                  <a:gd name="T11" fmla="*/ 17 h 311"/>
                  <a:gd name="T12" fmla="*/ 0 w 447"/>
                  <a:gd name="T13" fmla="*/ 17 h 311"/>
                  <a:gd name="T14" fmla="*/ 3 w 447"/>
                  <a:gd name="T15" fmla="*/ 21 h 311"/>
                  <a:gd name="T16" fmla="*/ 7 w 447"/>
                  <a:gd name="T17" fmla="*/ 24 h 311"/>
                  <a:gd name="T18" fmla="*/ 12 w 447"/>
                  <a:gd name="T19" fmla="*/ 25 h 311"/>
                  <a:gd name="T20" fmla="*/ 16 w 447"/>
                  <a:gd name="T21" fmla="*/ 26 h 311"/>
                  <a:gd name="T22" fmla="*/ 17 w 447"/>
                  <a:gd name="T23" fmla="*/ 26 h 311"/>
                  <a:gd name="T24" fmla="*/ 22 w 447"/>
                  <a:gd name="T25" fmla="*/ 25 h 311"/>
                  <a:gd name="T26" fmla="*/ 26 w 447"/>
                  <a:gd name="T27" fmla="*/ 23 h 311"/>
                  <a:gd name="T28" fmla="*/ 30 w 447"/>
                  <a:gd name="T29" fmla="*/ 19 h 311"/>
                  <a:gd name="T30" fmla="*/ 31 w 447"/>
                  <a:gd name="T31" fmla="*/ 18 h 311"/>
                  <a:gd name="T32" fmla="*/ 34 w 447"/>
                  <a:gd name="T33" fmla="*/ 14 h 311"/>
                  <a:gd name="T34" fmla="*/ 36 w 447"/>
                  <a:gd name="T35" fmla="*/ 8 h 311"/>
                  <a:gd name="T36" fmla="*/ 37 w 447"/>
                  <a:gd name="T37" fmla="*/ 1 h 311"/>
                  <a:gd name="T38" fmla="*/ 29 w 447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7"/>
                  <a:gd name="T61" fmla="*/ 0 h 311"/>
                  <a:gd name="T62" fmla="*/ 447 w 447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7" h="311">
                    <a:moveTo>
                      <a:pt x="347" y="0"/>
                    </a:moveTo>
                    <a:lnTo>
                      <a:pt x="345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7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9" y="304"/>
                    </a:lnTo>
                    <a:lnTo>
                      <a:pt x="198" y="311"/>
                    </a:lnTo>
                    <a:lnTo>
                      <a:pt x="209" y="311"/>
                    </a:lnTo>
                    <a:lnTo>
                      <a:pt x="267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8" y="162"/>
                    </a:lnTo>
                    <a:lnTo>
                      <a:pt x="432" y="95"/>
                    </a:lnTo>
                    <a:lnTo>
                      <a:pt x="447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6" name="Freeform 189"/>
              <p:cNvSpPr>
                <a:spLocks/>
              </p:cNvSpPr>
              <p:nvPr/>
            </p:nvSpPr>
            <p:spPr bwMode="auto">
              <a:xfrm>
                <a:off x="1672" y="3111"/>
                <a:ext cx="23" cy="54"/>
              </a:xfrm>
              <a:custGeom>
                <a:avLst/>
                <a:gdLst>
                  <a:gd name="T0" fmla="*/ 8 w 278"/>
                  <a:gd name="T1" fmla="*/ 0 h 655"/>
                  <a:gd name="T2" fmla="*/ 5 w 278"/>
                  <a:gd name="T3" fmla="*/ 4 h 655"/>
                  <a:gd name="T4" fmla="*/ 3 w 278"/>
                  <a:gd name="T5" fmla="*/ 10 h 655"/>
                  <a:gd name="T6" fmla="*/ 3 w 278"/>
                  <a:gd name="T7" fmla="*/ 10 h 655"/>
                  <a:gd name="T8" fmla="*/ 1 w 278"/>
                  <a:gd name="T9" fmla="*/ 16 h 655"/>
                  <a:gd name="T10" fmla="*/ 0 w 278"/>
                  <a:gd name="T11" fmla="*/ 22 h 655"/>
                  <a:gd name="T12" fmla="*/ 0 w 278"/>
                  <a:gd name="T13" fmla="*/ 29 h 655"/>
                  <a:gd name="T14" fmla="*/ 0 w 278"/>
                  <a:gd name="T15" fmla="*/ 31 h 655"/>
                  <a:gd name="T16" fmla="*/ 1 w 278"/>
                  <a:gd name="T17" fmla="*/ 38 h 655"/>
                  <a:gd name="T18" fmla="*/ 2 w 278"/>
                  <a:gd name="T19" fmla="*/ 44 h 655"/>
                  <a:gd name="T20" fmla="*/ 4 w 278"/>
                  <a:gd name="T21" fmla="*/ 49 h 655"/>
                  <a:gd name="T22" fmla="*/ 6 w 278"/>
                  <a:gd name="T23" fmla="*/ 54 h 655"/>
                  <a:gd name="T24" fmla="*/ 23 w 278"/>
                  <a:gd name="T25" fmla="*/ 54 h 655"/>
                  <a:gd name="T26" fmla="*/ 20 w 278"/>
                  <a:gd name="T27" fmla="*/ 54 h 655"/>
                  <a:gd name="T28" fmla="*/ 16 w 278"/>
                  <a:gd name="T29" fmla="*/ 51 h 655"/>
                  <a:gd name="T30" fmla="*/ 13 w 278"/>
                  <a:gd name="T31" fmla="*/ 48 h 655"/>
                  <a:gd name="T32" fmla="*/ 12 w 278"/>
                  <a:gd name="T33" fmla="*/ 46 h 655"/>
                  <a:gd name="T34" fmla="*/ 10 w 278"/>
                  <a:gd name="T35" fmla="*/ 42 h 655"/>
                  <a:gd name="T36" fmla="*/ 9 w 278"/>
                  <a:gd name="T37" fmla="*/ 36 h 655"/>
                  <a:gd name="T38" fmla="*/ 9 w 278"/>
                  <a:gd name="T39" fmla="*/ 28 h 655"/>
                  <a:gd name="T40" fmla="*/ 9 w 278"/>
                  <a:gd name="T41" fmla="*/ 26 h 655"/>
                  <a:gd name="T42" fmla="*/ 9 w 278"/>
                  <a:gd name="T43" fmla="*/ 19 h 655"/>
                  <a:gd name="T44" fmla="*/ 11 w 278"/>
                  <a:gd name="T45" fmla="*/ 14 h 655"/>
                  <a:gd name="T46" fmla="*/ 13 w 278"/>
                  <a:gd name="T47" fmla="*/ 9 h 655"/>
                  <a:gd name="T48" fmla="*/ 14 w 278"/>
                  <a:gd name="T49" fmla="*/ 7 h 655"/>
                  <a:gd name="T50" fmla="*/ 18 w 278"/>
                  <a:gd name="T51" fmla="*/ 4 h 655"/>
                  <a:gd name="T52" fmla="*/ 23 w 278"/>
                  <a:gd name="T53" fmla="*/ 3 h 655"/>
                  <a:gd name="T54" fmla="*/ 8 w 278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8"/>
                  <a:gd name="T85" fmla="*/ 0 h 655"/>
                  <a:gd name="T86" fmla="*/ 278 w 278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8" h="655">
                    <a:moveTo>
                      <a:pt x="100" y="0"/>
                    </a:moveTo>
                    <a:lnTo>
                      <a:pt x="62" y="53"/>
                    </a:lnTo>
                    <a:lnTo>
                      <a:pt x="32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5" y="600"/>
                    </a:lnTo>
                    <a:lnTo>
                      <a:pt x="75" y="655"/>
                    </a:lnTo>
                    <a:lnTo>
                      <a:pt x="272" y="651"/>
                    </a:lnTo>
                    <a:lnTo>
                      <a:pt x="246" y="649"/>
                    </a:lnTo>
                    <a:lnTo>
                      <a:pt x="194" y="624"/>
                    </a:lnTo>
                    <a:lnTo>
                      <a:pt x="152" y="577"/>
                    </a:lnTo>
                    <a:lnTo>
                      <a:pt x="143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4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7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8" y="3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7" name="Freeform 190"/>
              <p:cNvSpPr>
                <a:spLocks/>
              </p:cNvSpPr>
              <p:nvPr/>
            </p:nvSpPr>
            <p:spPr bwMode="auto">
              <a:xfrm>
                <a:off x="1680" y="3104"/>
                <a:ext cx="34" cy="23"/>
              </a:xfrm>
              <a:custGeom>
                <a:avLst/>
                <a:gdLst>
                  <a:gd name="T0" fmla="*/ 14 w 412"/>
                  <a:gd name="T1" fmla="*/ 0 h 274"/>
                  <a:gd name="T2" fmla="*/ 11 w 412"/>
                  <a:gd name="T3" fmla="*/ 0 h 274"/>
                  <a:gd name="T4" fmla="*/ 7 w 412"/>
                  <a:gd name="T5" fmla="*/ 2 h 274"/>
                  <a:gd name="T6" fmla="*/ 2 w 412"/>
                  <a:gd name="T7" fmla="*/ 4 h 274"/>
                  <a:gd name="T8" fmla="*/ 0 w 412"/>
                  <a:gd name="T9" fmla="*/ 6 h 274"/>
                  <a:gd name="T10" fmla="*/ 15 w 412"/>
                  <a:gd name="T11" fmla="*/ 9 h 274"/>
                  <a:gd name="T12" fmla="*/ 18 w 412"/>
                  <a:gd name="T13" fmla="*/ 10 h 274"/>
                  <a:gd name="T14" fmla="*/ 22 w 412"/>
                  <a:gd name="T15" fmla="*/ 13 h 274"/>
                  <a:gd name="T16" fmla="*/ 24 w 412"/>
                  <a:gd name="T17" fmla="*/ 17 h 274"/>
                  <a:gd name="T18" fmla="*/ 26 w 412"/>
                  <a:gd name="T19" fmla="*/ 23 h 274"/>
                  <a:gd name="T20" fmla="*/ 34 w 412"/>
                  <a:gd name="T21" fmla="*/ 21 h 274"/>
                  <a:gd name="T22" fmla="*/ 33 w 412"/>
                  <a:gd name="T23" fmla="*/ 15 h 274"/>
                  <a:gd name="T24" fmla="*/ 31 w 412"/>
                  <a:gd name="T25" fmla="*/ 10 h 274"/>
                  <a:gd name="T26" fmla="*/ 27 w 412"/>
                  <a:gd name="T27" fmla="*/ 6 h 274"/>
                  <a:gd name="T28" fmla="*/ 27 w 412"/>
                  <a:gd name="T29" fmla="*/ 6 h 274"/>
                  <a:gd name="T30" fmla="*/ 24 w 412"/>
                  <a:gd name="T31" fmla="*/ 2 h 274"/>
                  <a:gd name="T32" fmla="*/ 19 w 412"/>
                  <a:gd name="T33" fmla="*/ 1 h 274"/>
                  <a:gd name="T34" fmla="*/ 14 w 412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2"/>
                  <a:gd name="T55" fmla="*/ 0 h 274"/>
                  <a:gd name="T56" fmla="*/ 412 w 412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2" h="274">
                    <a:moveTo>
                      <a:pt x="174" y="0"/>
                    </a:moveTo>
                    <a:lnTo>
                      <a:pt x="138" y="3"/>
                    </a:lnTo>
                    <a:lnTo>
                      <a:pt x="83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8" y="112"/>
                    </a:lnTo>
                    <a:lnTo>
                      <a:pt x="216" y="118"/>
                    </a:lnTo>
                    <a:lnTo>
                      <a:pt x="264" y="152"/>
                    </a:lnTo>
                    <a:lnTo>
                      <a:pt x="292" y="198"/>
                    </a:lnTo>
                    <a:lnTo>
                      <a:pt x="314" y="274"/>
                    </a:lnTo>
                    <a:lnTo>
                      <a:pt x="412" y="254"/>
                    </a:lnTo>
                    <a:lnTo>
                      <a:pt x="397" y="182"/>
                    </a:lnTo>
                    <a:lnTo>
                      <a:pt x="370" y="118"/>
                    </a:lnTo>
                    <a:lnTo>
                      <a:pt x="333" y="66"/>
                    </a:lnTo>
                    <a:lnTo>
                      <a:pt x="287" y="29"/>
                    </a:lnTo>
                    <a:lnTo>
                      <a:pt x="234" y="8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8" name="Rectangle 191"/>
              <p:cNvSpPr>
                <a:spLocks noChangeArrowheads="1"/>
              </p:cNvSpPr>
              <p:nvPr/>
            </p:nvSpPr>
            <p:spPr bwMode="auto">
              <a:xfrm>
                <a:off x="172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29" name="Rectangle 192"/>
              <p:cNvSpPr>
                <a:spLocks noChangeArrowheads="1"/>
              </p:cNvSpPr>
              <p:nvPr/>
            </p:nvSpPr>
            <p:spPr bwMode="auto">
              <a:xfrm>
                <a:off x="172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0" name="Freeform 193"/>
              <p:cNvSpPr>
                <a:spLocks/>
              </p:cNvSpPr>
              <p:nvPr/>
            </p:nvSpPr>
            <p:spPr bwMode="auto">
              <a:xfrm>
                <a:off x="1744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8 w 216"/>
                  <a:gd name="T7" fmla="*/ 66 h 801"/>
                  <a:gd name="T8" fmla="*/ 8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1" name="Freeform 194"/>
              <p:cNvSpPr>
                <a:spLocks/>
              </p:cNvSpPr>
              <p:nvPr/>
            </p:nvSpPr>
            <p:spPr bwMode="auto">
              <a:xfrm>
                <a:off x="1751" y="3104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2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2" name="Freeform 195"/>
              <p:cNvSpPr>
                <a:spLocks/>
              </p:cNvSpPr>
              <p:nvPr/>
            </p:nvSpPr>
            <p:spPr bwMode="auto">
              <a:xfrm>
                <a:off x="1779" y="3148"/>
                <a:ext cx="38" cy="26"/>
              </a:xfrm>
              <a:custGeom>
                <a:avLst/>
                <a:gdLst>
                  <a:gd name="T0" fmla="*/ 29 w 446"/>
                  <a:gd name="T1" fmla="*/ 0 h 311"/>
                  <a:gd name="T2" fmla="*/ 29 w 446"/>
                  <a:gd name="T3" fmla="*/ 2 h 311"/>
                  <a:gd name="T4" fmla="*/ 28 w 446"/>
                  <a:gd name="T5" fmla="*/ 8 h 311"/>
                  <a:gd name="T6" fmla="*/ 25 w 446"/>
                  <a:gd name="T7" fmla="*/ 13 h 311"/>
                  <a:gd name="T8" fmla="*/ 21 w 446"/>
                  <a:gd name="T9" fmla="*/ 16 h 311"/>
                  <a:gd name="T10" fmla="*/ 17 w 446"/>
                  <a:gd name="T11" fmla="*/ 17 h 311"/>
                  <a:gd name="T12" fmla="*/ 0 w 446"/>
                  <a:gd name="T13" fmla="*/ 17 h 311"/>
                  <a:gd name="T14" fmla="*/ 3 w 446"/>
                  <a:gd name="T15" fmla="*/ 21 h 311"/>
                  <a:gd name="T16" fmla="*/ 7 w 446"/>
                  <a:gd name="T17" fmla="*/ 24 h 311"/>
                  <a:gd name="T18" fmla="*/ 12 w 446"/>
                  <a:gd name="T19" fmla="*/ 25 h 311"/>
                  <a:gd name="T20" fmla="*/ 17 w 446"/>
                  <a:gd name="T21" fmla="*/ 26 h 311"/>
                  <a:gd name="T22" fmla="*/ 18 w 446"/>
                  <a:gd name="T23" fmla="*/ 26 h 311"/>
                  <a:gd name="T24" fmla="*/ 23 w 446"/>
                  <a:gd name="T25" fmla="*/ 25 h 311"/>
                  <a:gd name="T26" fmla="*/ 27 w 446"/>
                  <a:gd name="T27" fmla="*/ 23 h 311"/>
                  <a:gd name="T28" fmla="*/ 31 w 446"/>
                  <a:gd name="T29" fmla="*/ 19 h 311"/>
                  <a:gd name="T30" fmla="*/ 32 w 446"/>
                  <a:gd name="T31" fmla="*/ 18 h 311"/>
                  <a:gd name="T32" fmla="*/ 35 w 446"/>
                  <a:gd name="T33" fmla="*/ 14 h 311"/>
                  <a:gd name="T34" fmla="*/ 37 w 446"/>
                  <a:gd name="T35" fmla="*/ 8 h 311"/>
                  <a:gd name="T36" fmla="*/ 38 w 446"/>
                  <a:gd name="T37" fmla="*/ 1 h 311"/>
                  <a:gd name="T38" fmla="*/ 29 w 446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6"/>
                  <a:gd name="T61" fmla="*/ 0 h 311"/>
                  <a:gd name="T62" fmla="*/ 446 w 446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6" h="311">
                    <a:moveTo>
                      <a:pt x="346" y="0"/>
                    </a:moveTo>
                    <a:lnTo>
                      <a:pt x="343" y="20"/>
                    </a:lnTo>
                    <a:lnTo>
                      <a:pt x="325" y="96"/>
                    </a:lnTo>
                    <a:lnTo>
                      <a:pt x="295" y="150"/>
                    </a:lnTo>
                    <a:lnTo>
                      <a:pt x="252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7" y="248"/>
                    </a:lnTo>
                    <a:lnTo>
                      <a:pt x="84" y="283"/>
                    </a:lnTo>
                    <a:lnTo>
                      <a:pt x="137" y="304"/>
                    </a:lnTo>
                    <a:lnTo>
                      <a:pt x="197" y="311"/>
                    </a:lnTo>
                    <a:lnTo>
                      <a:pt x="208" y="311"/>
                    </a:lnTo>
                    <a:lnTo>
                      <a:pt x="265" y="301"/>
                    </a:lnTo>
                    <a:lnTo>
                      <a:pt x="317" y="275"/>
                    </a:lnTo>
                    <a:lnTo>
                      <a:pt x="362" y="233"/>
                    </a:lnTo>
                    <a:lnTo>
                      <a:pt x="373" y="219"/>
                    </a:lnTo>
                    <a:lnTo>
                      <a:pt x="407" y="162"/>
                    </a:lnTo>
                    <a:lnTo>
                      <a:pt x="431" y="95"/>
                    </a:lnTo>
                    <a:lnTo>
                      <a:pt x="446" y="17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3" name="Freeform 196"/>
              <p:cNvSpPr>
                <a:spLocks/>
              </p:cNvSpPr>
              <p:nvPr/>
            </p:nvSpPr>
            <p:spPr bwMode="auto">
              <a:xfrm>
                <a:off x="1773" y="3111"/>
                <a:ext cx="23" cy="54"/>
              </a:xfrm>
              <a:custGeom>
                <a:avLst/>
                <a:gdLst>
                  <a:gd name="T0" fmla="*/ 8 w 277"/>
                  <a:gd name="T1" fmla="*/ 0 h 655"/>
                  <a:gd name="T2" fmla="*/ 5 w 277"/>
                  <a:gd name="T3" fmla="*/ 4 h 655"/>
                  <a:gd name="T4" fmla="*/ 3 w 277"/>
                  <a:gd name="T5" fmla="*/ 10 h 655"/>
                  <a:gd name="T6" fmla="*/ 3 w 277"/>
                  <a:gd name="T7" fmla="*/ 10 h 655"/>
                  <a:gd name="T8" fmla="*/ 1 w 277"/>
                  <a:gd name="T9" fmla="*/ 16 h 655"/>
                  <a:gd name="T10" fmla="*/ 0 w 277"/>
                  <a:gd name="T11" fmla="*/ 22 h 655"/>
                  <a:gd name="T12" fmla="*/ 0 w 277"/>
                  <a:gd name="T13" fmla="*/ 29 h 655"/>
                  <a:gd name="T14" fmla="*/ 0 w 277"/>
                  <a:gd name="T15" fmla="*/ 31 h 655"/>
                  <a:gd name="T16" fmla="*/ 1 w 277"/>
                  <a:gd name="T17" fmla="*/ 38 h 655"/>
                  <a:gd name="T18" fmla="*/ 2 w 277"/>
                  <a:gd name="T19" fmla="*/ 44 h 655"/>
                  <a:gd name="T20" fmla="*/ 4 w 277"/>
                  <a:gd name="T21" fmla="*/ 49 h 655"/>
                  <a:gd name="T22" fmla="*/ 6 w 277"/>
                  <a:gd name="T23" fmla="*/ 54 h 655"/>
                  <a:gd name="T24" fmla="*/ 23 w 277"/>
                  <a:gd name="T25" fmla="*/ 54 h 655"/>
                  <a:gd name="T26" fmla="*/ 20 w 277"/>
                  <a:gd name="T27" fmla="*/ 54 h 655"/>
                  <a:gd name="T28" fmla="*/ 16 w 277"/>
                  <a:gd name="T29" fmla="*/ 51 h 655"/>
                  <a:gd name="T30" fmla="*/ 13 w 277"/>
                  <a:gd name="T31" fmla="*/ 48 h 655"/>
                  <a:gd name="T32" fmla="*/ 12 w 277"/>
                  <a:gd name="T33" fmla="*/ 46 h 655"/>
                  <a:gd name="T34" fmla="*/ 10 w 277"/>
                  <a:gd name="T35" fmla="*/ 42 h 655"/>
                  <a:gd name="T36" fmla="*/ 9 w 277"/>
                  <a:gd name="T37" fmla="*/ 36 h 655"/>
                  <a:gd name="T38" fmla="*/ 9 w 277"/>
                  <a:gd name="T39" fmla="*/ 28 h 655"/>
                  <a:gd name="T40" fmla="*/ 9 w 277"/>
                  <a:gd name="T41" fmla="*/ 26 h 655"/>
                  <a:gd name="T42" fmla="*/ 9 w 277"/>
                  <a:gd name="T43" fmla="*/ 19 h 655"/>
                  <a:gd name="T44" fmla="*/ 11 w 277"/>
                  <a:gd name="T45" fmla="*/ 14 h 655"/>
                  <a:gd name="T46" fmla="*/ 13 w 277"/>
                  <a:gd name="T47" fmla="*/ 9 h 655"/>
                  <a:gd name="T48" fmla="*/ 14 w 277"/>
                  <a:gd name="T49" fmla="*/ 7 h 655"/>
                  <a:gd name="T50" fmla="*/ 18 w 277"/>
                  <a:gd name="T51" fmla="*/ 4 h 655"/>
                  <a:gd name="T52" fmla="*/ 23 w 277"/>
                  <a:gd name="T53" fmla="*/ 3 h 655"/>
                  <a:gd name="T54" fmla="*/ 8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2" y="53"/>
                    </a:lnTo>
                    <a:lnTo>
                      <a:pt x="33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6" y="600"/>
                    </a:lnTo>
                    <a:lnTo>
                      <a:pt x="76" y="655"/>
                    </a:lnTo>
                    <a:lnTo>
                      <a:pt x="272" y="651"/>
                    </a:lnTo>
                    <a:lnTo>
                      <a:pt x="245" y="649"/>
                    </a:lnTo>
                    <a:lnTo>
                      <a:pt x="194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4" name="Freeform 197"/>
              <p:cNvSpPr>
                <a:spLocks/>
              </p:cNvSpPr>
              <p:nvPr/>
            </p:nvSpPr>
            <p:spPr bwMode="auto">
              <a:xfrm>
                <a:off x="1781" y="3104"/>
                <a:ext cx="35" cy="23"/>
              </a:xfrm>
              <a:custGeom>
                <a:avLst/>
                <a:gdLst>
                  <a:gd name="T0" fmla="*/ 15 w 411"/>
                  <a:gd name="T1" fmla="*/ 0 h 274"/>
                  <a:gd name="T2" fmla="*/ 12 w 411"/>
                  <a:gd name="T3" fmla="*/ 0 h 274"/>
                  <a:gd name="T4" fmla="*/ 7 w 411"/>
                  <a:gd name="T5" fmla="*/ 2 h 274"/>
                  <a:gd name="T6" fmla="*/ 3 w 411"/>
                  <a:gd name="T7" fmla="*/ 4 h 274"/>
                  <a:gd name="T8" fmla="*/ 0 w 411"/>
                  <a:gd name="T9" fmla="*/ 6 h 274"/>
                  <a:gd name="T10" fmla="*/ 15 w 411"/>
                  <a:gd name="T11" fmla="*/ 9 h 274"/>
                  <a:gd name="T12" fmla="*/ 18 w 411"/>
                  <a:gd name="T13" fmla="*/ 10 h 274"/>
                  <a:gd name="T14" fmla="*/ 22 w 411"/>
                  <a:gd name="T15" fmla="*/ 13 h 274"/>
                  <a:gd name="T16" fmla="*/ 25 w 411"/>
                  <a:gd name="T17" fmla="*/ 17 h 274"/>
                  <a:gd name="T18" fmla="*/ 27 w 411"/>
                  <a:gd name="T19" fmla="*/ 23 h 274"/>
                  <a:gd name="T20" fmla="*/ 35 w 411"/>
                  <a:gd name="T21" fmla="*/ 21 h 274"/>
                  <a:gd name="T22" fmla="*/ 34 w 411"/>
                  <a:gd name="T23" fmla="*/ 15 h 274"/>
                  <a:gd name="T24" fmla="*/ 31 w 411"/>
                  <a:gd name="T25" fmla="*/ 10 h 274"/>
                  <a:gd name="T26" fmla="*/ 28 w 411"/>
                  <a:gd name="T27" fmla="*/ 6 h 274"/>
                  <a:gd name="T28" fmla="*/ 28 w 411"/>
                  <a:gd name="T29" fmla="*/ 6 h 274"/>
                  <a:gd name="T30" fmla="*/ 24 w 411"/>
                  <a:gd name="T31" fmla="*/ 2 h 274"/>
                  <a:gd name="T32" fmla="*/ 20 w 411"/>
                  <a:gd name="T33" fmla="*/ 1 h 274"/>
                  <a:gd name="T34" fmla="*/ 15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6" y="182"/>
                    </a:lnTo>
                    <a:lnTo>
                      <a:pt x="369" y="118"/>
                    </a:lnTo>
                    <a:lnTo>
                      <a:pt x="332" y="66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5" name="Freeform 198"/>
              <p:cNvSpPr>
                <a:spLocks/>
              </p:cNvSpPr>
              <p:nvPr/>
            </p:nvSpPr>
            <p:spPr bwMode="auto">
              <a:xfrm>
                <a:off x="1827" y="3162"/>
                <a:ext cx="30" cy="12"/>
              </a:xfrm>
              <a:custGeom>
                <a:avLst/>
                <a:gdLst>
                  <a:gd name="T0" fmla="*/ 23 w 356"/>
                  <a:gd name="T1" fmla="*/ 0 h 149"/>
                  <a:gd name="T2" fmla="*/ 20 w 356"/>
                  <a:gd name="T3" fmla="*/ 2 h 149"/>
                  <a:gd name="T4" fmla="*/ 16 w 356"/>
                  <a:gd name="T5" fmla="*/ 3 h 149"/>
                  <a:gd name="T6" fmla="*/ 0 w 356"/>
                  <a:gd name="T7" fmla="*/ 4 h 149"/>
                  <a:gd name="T8" fmla="*/ 1 w 356"/>
                  <a:gd name="T9" fmla="*/ 6 h 149"/>
                  <a:gd name="T10" fmla="*/ 6 w 356"/>
                  <a:gd name="T11" fmla="*/ 10 h 149"/>
                  <a:gd name="T12" fmla="*/ 9 w 356"/>
                  <a:gd name="T13" fmla="*/ 11 h 149"/>
                  <a:gd name="T14" fmla="*/ 14 w 356"/>
                  <a:gd name="T15" fmla="*/ 12 h 149"/>
                  <a:gd name="T16" fmla="*/ 14 w 356"/>
                  <a:gd name="T17" fmla="*/ 12 h 149"/>
                  <a:gd name="T18" fmla="*/ 19 w 356"/>
                  <a:gd name="T19" fmla="*/ 11 h 149"/>
                  <a:gd name="T20" fmla="*/ 23 w 356"/>
                  <a:gd name="T21" fmla="*/ 9 h 149"/>
                  <a:gd name="T22" fmla="*/ 27 w 356"/>
                  <a:gd name="T23" fmla="*/ 6 h 149"/>
                  <a:gd name="T24" fmla="*/ 30 w 356"/>
                  <a:gd name="T25" fmla="*/ 1 h 149"/>
                  <a:gd name="T26" fmla="*/ 23 w 356"/>
                  <a:gd name="T27" fmla="*/ 0 h 1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6"/>
                  <a:gd name="T43" fmla="*/ 0 h 149"/>
                  <a:gd name="T44" fmla="*/ 356 w 356"/>
                  <a:gd name="T45" fmla="*/ 149 h 1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6" h="149">
                    <a:moveTo>
                      <a:pt x="272" y="0"/>
                    </a:moveTo>
                    <a:lnTo>
                      <a:pt x="242" y="20"/>
                    </a:lnTo>
                    <a:lnTo>
                      <a:pt x="186" y="33"/>
                    </a:lnTo>
                    <a:lnTo>
                      <a:pt x="0" y="54"/>
                    </a:lnTo>
                    <a:lnTo>
                      <a:pt x="17" y="80"/>
                    </a:lnTo>
                    <a:lnTo>
                      <a:pt x="68" y="122"/>
                    </a:lnTo>
                    <a:lnTo>
                      <a:pt x="109" y="141"/>
                    </a:lnTo>
                    <a:lnTo>
                      <a:pt x="166" y="149"/>
                    </a:lnTo>
                    <a:lnTo>
                      <a:pt x="169" y="149"/>
                    </a:lnTo>
                    <a:lnTo>
                      <a:pt x="225" y="140"/>
                    </a:lnTo>
                    <a:lnTo>
                      <a:pt x="275" y="115"/>
                    </a:lnTo>
                    <a:lnTo>
                      <a:pt x="318" y="72"/>
                    </a:lnTo>
                    <a:lnTo>
                      <a:pt x="356" y="13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6" name="Freeform 199"/>
              <p:cNvSpPr>
                <a:spLocks/>
              </p:cNvSpPr>
              <p:nvPr/>
            </p:nvSpPr>
            <p:spPr bwMode="auto">
              <a:xfrm>
                <a:off x="1824" y="3106"/>
                <a:ext cx="18" cy="60"/>
              </a:xfrm>
              <a:custGeom>
                <a:avLst/>
                <a:gdLst>
                  <a:gd name="T0" fmla="*/ 8 w 224"/>
                  <a:gd name="T1" fmla="*/ 0 h 724"/>
                  <a:gd name="T2" fmla="*/ 0 w 224"/>
                  <a:gd name="T3" fmla="*/ 0 h 724"/>
                  <a:gd name="T4" fmla="*/ 0 w 224"/>
                  <a:gd name="T5" fmla="*/ 41 h 724"/>
                  <a:gd name="T6" fmla="*/ 0 w 224"/>
                  <a:gd name="T7" fmla="*/ 46 h 724"/>
                  <a:gd name="T8" fmla="*/ 0 w 224"/>
                  <a:gd name="T9" fmla="*/ 52 h 724"/>
                  <a:gd name="T10" fmla="*/ 1 w 224"/>
                  <a:gd name="T11" fmla="*/ 54 h 724"/>
                  <a:gd name="T12" fmla="*/ 3 w 224"/>
                  <a:gd name="T13" fmla="*/ 60 h 724"/>
                  <a:gd name="T14" fmla="*/ 18 w 224"/>
                  <a:gd name="T15" fmla="*/ 58 h 724"/>
                  <a:gd name="T16" fmla="*/ 16 w 224"/>
                  <a:gd name="T17" fmla="*/ 58 h 724"/>
                  <a:gd name="T18" fmla="*/ 12 w 224"/>
                  <a:gd name="T19" fmla="*/ 56 h 724"/>
                  <a:gd name="T20" fmla="*/ 11 w 224"/>
                  <a:gd name="T21" fmla="*/ 54 h 724"/>
                  <a:gd name="T22" fmla="*/ 9 w 224"/>
                  <a:gd name="T23" fmla="*/ 49 h 724"/>
                  <a:gd name="T24" fmla="*/ 8 w 224"/>
                  <a:gd name="T25" fmla="*/ 45 h 724"/>
                  <a:gd name="T26" fmla="*/ 8 w 224"/>
                  <a:gd name="T27" fmla="*/ 37 h 724"/>
                  <a:gd name="T28" fmla="*/ 8 w 224"/>
                  <a:gd name="T29" fmla="*/ 0 h 7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4"/>
                  <a:gd name="T46" fmla="*/ 0 h 724"/>
                  <a:gd name="T47" fmla="*/ 224 w 224"/>
                  <a:gd name="T48" fmla="*/ 724 h 7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4" h="724">
                    <a:moveTo>
                      <a:pt x="101" y="0"/>
                    </a:moveTo>
                    <a:lnTo>
                      <a:pt x="0" y="0"/>
                    </a:lnTo>
                    <a:lnTo>
                      <a:pt x="0" y="496"/>
                    </a:lnTo>
                    <a:lnTo>
                      <a:pt x="1" y="557"/>
                    </a:lnTo>
                    <a:lnTo>
                      <a:pt x="6" y="623"/>
                    </a:lnTo>
                    <a:lnTo>
                      <a:pt x="13" y="657"/>
                    </a:lnTo>
                    <a:lnTo>
                      <a:pt x="38" y="724"/>
                    </a:lnTo>
                    <a:lnTo>
                      <a:pt x="224" y="703"/>
                    </a:lnTo>
                    <a:lnTo>
                      <a:pt x="198" y="700"/>
                    </a:lnTo>
                    <a:lnTo>
                      <a:pt x="148" y="671"/>
                    </a:lnTo>
                    <a:lnTo>
                      <a:pt x="133" y="654"/>
                    </a:lnTo>
                    <a:lnTo>
                      <a:pt x="107" y="587"/>
                    </a:lnTo>
                    <a:lnTo>
                      <a:pt x="103" y="538"/>
                    </a:lnTo>
                    <a:lnTo>
                      <a:pt x="101" y="44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7" name="Freeform 200"/>
              <p:cNvSpPr>
                <a:spLocks/>
              </p:cNvSpPr>
              <p:nvPr/>
            </p:nvSpPr>
            <p:spPr bwMode="auto">
              <a:xfrm>
                <a:off x="1850" y="3106"/>
                <a:ext cx="14" cy="66"/>
              </a:xfrm>
              <a:custGeom>
                <a:avLst/>
                <a:gdLst>
                  <a:gd name="T0" fmla="*/ 14 w 174"/>
                  <a:gd name="T1" fmla="*/ 0 h 801"/>
                  <a:gd name="T2" fmla="*/ 6 w 174"/>
                  <a:gd name="T3" fmla="*/ 0 h 801"/>
                  <a:gd name="T4" fmla="*/ 6 w 174"/>
                  <a:gd name="T5" fmla="*/ 35 h 801"/>
                  <a:gd name="T6" fmla="*/ 6 w 174"/>
                  <a:gd name="T7" fmla="*/ 36 h 801"/>
                  <a:gd name="T8" fmla="*/ 6 w 174"/>
                  <a:gd name="T9" fmla="*/ 43 h 801"/>
                  <a:gd name="T10" fmla="*/ 5 w 174"/>
                  <a:gd name="T11" fmla="*/ 48 h 801"/>
                  <a:gd name="T12" fmla="*/ 3 w 174"/>
                  <a:gd name="T13" fmla="*/ 51 h 801"/>
                  <a:gd name="T14" fmla="*/ 0 w 174"/>
                  <a:gd name="T15" fmla="*/ 55 h 801"/>
                  <a:gd name="T16" fmla="*/ 7 w 174"/>
                  <a:gd name="T17" fmla="*/ 56 h 801"/>
                  <a:gd name="T18" fmla="*/ 7 w 174"/>
                  <a:gd name="T19" fmla="*/ 66 h 801"/>
                  <a:gd name="T20" fmla="*/ 14 w 174"/>
                  <a:gd name="T21" fmla="*/ 66 h 801"/>
                  <a:gd name="T22" fmla="*/ 14 w 174"/>
                  <a:gd name="T23" fmla="*/ 0 h 8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01"/>
                  <a:gd name="T38" fmla="*/ 174 w 174"/>
                  <a:gd name="T39" fmla="*/ 801 h 8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01">
                    <a:moveTo>
                      <a:pt x="174" y="0"/>
                    </a:moveTo>
                    <a:lnTo>
                      <a:pt x="73" y="0"/>
                    </a:lnTo>
                    <a:lnTo>
                      <a:pt x="73" y="429"/>
                    </a:lnTo>
                    <a:lnTo>
                      <a:pt x="73" y="436"/>
                    </a:lnTo>
                    <a:lnTo>
                      <a:pt x="69" y="522"/>
                    </a:lnTo>
                    <a:lnTo>
                      <a:pt x="57" y="585"/>
                    </a:lnTo>
                    <a:lnTo>
                      <a:pt x="42" y="620"/>
                    </a:lnTo>
                    <a:lnTo>
                      <a:pt x="0" y="670"/>
                    </a:lnTo>
                    <a:lnTo>
                      <a:pt x="84" y="683"/>
                    </a:lnTo>
                    <a:lnTo>
                      <a:pt x="84" y="801"/>
                    </a:lnTo>
                    <a:lnTo>
                      <a:pt x="174" y="801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8" name="Rectangle 201"/>
              <p:cNvSpPr>
                <a:spLocks noChangeArrowheads="1"/>
              </p:cNvSpPr>
              <p:nvPr/>
            </p:nvSpPr>
            <p:spPr bwMode="auto">
              <a:xfrm>
                <a:off x="1877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39" name="Freeform 202"/>
              <p:cNvSpPr>
                <a:spLocks/>
              </p:cNvSpPr>
              <p:nvPr/>
            </p:nvSpPr>
            <p:spPr bwMode="auto">
              <a:xfrm>
                <a:off x="1931" y="3164"/>
                <a:ext cx="11" cy="8"/>
              </a:xfrm>
              <a:custGeom>
                <a:avLst/>
                <a:gdLst>
                  <a:gd name="T0" fmla="*/ 9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1 w 126"/>
                  <a:gd name="T9" fmla="*/ 8 h 99"/>
                  <a:gd name="T10" fmla="*/ 10 w 126"/>
                  <a:gd name="T11" fmla="*/ 6 h 99"/>
                  <a:gd name="T12" fmla="*/ 9 w 126"/>
                  <a:gd name="T13" fmla="*/ 0 h 99"/>
                  <a:gd name="T14" fmla="*/ 9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0" name="Freeform 203"/>
              <p:cNvSpPr>
                <a:spLocks/>
              </p:cNvSpPr>
              <p:nvPr/>
            </p:nvSpPr>
            <p:spPr bwMode="auto">
              <a:xfrm>
                <a:off x="1896" y="3137"/>
                <a:ext cx="34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4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1 w 416"/>
                  <a:gd name="T15" fmla="*/ 27 h 449"/>
                  <a:gd name="T16" fmla="*/ 4 w 416"/>
                  <a:gd name="T17" fmla="*/ 32 h 449"/>
                  <a:gd name="T18" fmla="*/ 7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1 w 416"/>
                  <a:gd name="T25" fmla="*/ 37 h 449"/>
                  <a:gd name="T26" fmla="*/ 26 w 416"/>
                  <a:gd name="T27" fmla="*/ 35 h 449"/>
                  <a:gd name="T28" fmla="*/ 27 w 416"/>
                  <a:gd name="T29" fmla="*/ 34 h 449"/>
                  <a:gd name="T30" fmla="*/ 31 w 416"/>
                  <a:gd name="T31" fmla="*/ 31 h 449"/>
                  <a:gd name="T32" fmla="*/ 19 w 416"/>
                  <a:gd name="T33" fmla="*/ 28 h 449"/>
                  <a:gd name="T34" fmla="*/ 15 w 416"/>
                  <a:gd name="T35" fmla="*/ 28 h 449"/>
                  <a:gd name="T36" fmla="*/ 11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3 w 416"/>
                  <a:gd name="T45" fmla="*/ 9 h 449"/>
                  <a:gd name="T46" fmla="*/ 15 w 416"/>
                  <a:gd name="T47" fmla="*/ 8 h 449"/>
                  <a:gd name="T48" fmla="*/ 21 w 416"/>
                  <a:gd name="T49" fmla="*/ 7 h 449"/>
                  <a:gd name="T50" fmla="*/ 26 w 416"/>
                  <a:gd name="T51" fmla="*/ 5 h 449"/>
                  <a:gd name="T52" fmla="*/ 30 w 416"/>
                  <a:gd name="T53" fmla="*/ 4 h 449"/>
                  <a:gd name="T54" fmla="*/ 34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5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1" name="Freeform 204"/>
              <p:cNvSpPr>
                <a:spLocks/>
              </p:cNvSpPr>
              <p:nvPr/>
            </p:nvSpPr>
            <p:spPr bwMode="auto">
              <a:xfrm>
                <a:off x="1897" y="3113"/>
                <a:ext cx="22" cy="13"/>
              </a:xfrm>
              <a:custGeom>
                <a:avLst/>
                <a:gdLst>
                  <a:gd name="T0" fmla="*/ 4 w 256"/>
                  <a:gd name="T1" fmla="*/ 0 h 156"/>
                  <a:gd name="T2" fmla="*/ 2 w 256"/>
                  <a:gd name="T3" fmla="*/ 5 h 156"/>
                  <a:gd name="T4" fmla="*/ 0 w 256"/>
                  <a:gd name="T5" fmla="*/ 12 h 156"/>
                  <a:gd name="T6" fmla="*/ 9 w 256"/>
                  <a:gd name="T7" fmla="*/ 13 h 156"/>
                  <a:gd name="T8" fmla="*/ 10 w 256"/>
                  <a:gd name="T9" fmla="*/ 7 h 156"/>
                  <a:gd name="T10" fmla="*/ 13 w 256"/>
                  <a:gd name="T11" fmla="*/ 3 h 156"/>
                  <a:gd name="T12" fmla="*/ 16 w 256"/>
                  <a:gd name="T13" fmla="*/ 1 h 156"/>
                  <a:gd name="T14" fmla="*/ 22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2" name="Freeform 205"/>
              <p:cNvSpPr>
                <a:spLocks/>
              </p:cNvSpPr>
              <p:nvPr/>
            </p:nvSpPr>
            <p:spPr bwMode="auto">
              <a:xfrm>
                <a:off x="1901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3" name="Freeform 206"/>
              <p:cNvSpPr>
                <a:spLocks/>
              </p:cNvSpPr>
              <p:nvPr/>
            </p:nvSpPr>
            <p:spPr bwMode="auto">
              <a:xfrm>
                <a:off x="1960" y="3190"/>
                <a:ext cx="19" cy="8"/>
              </a:xfrm>
              <a:custGeom>
                <a:avLst/>
                <a:gdLst>
                  <a:gd name="T0" fmla="*/ 1 w 227"/>
                  <a:gd name="T1" fmla="*/ 0 h 97"/>
                  <a:gd name="T2" fmla="*/ 0 w 227"/>
                  <a:gd name="T3" fmla="*/ 7 h 97"/>
                  <a:gd name="T4" fmla="*/ 2 w 227"/>
                  <a:gd name="T5" fmla="*/ 8 h 97"/>
                  <a:gd name="T6" fmla="*/ 7 w 227"/>
                  <a:gd name="T7" fmla="*/ 8 h 97"/>
                  <a:gd name="T8" fmla="*/ 8 w 227"/>
                  <a:gd name="T9" fmla="*/ 8 h 97"/>
                  <a:gd name="T10" fmla="*/ 13 w 227"/>
                  <a:gd name="T11" fmla="*/ 7 h 97"/>
                  <a:gd name="T12" fmla="*/ 17 w 227"/>
                  <a:gd name="T13" fmla="*/ 4 h 97"/>
                  <a:gd name="T14" fmla="*/ 19 w 227"/>
                  <a:gd name="T15" fmla="*/ 2 h 97"/>
                  <a:gd name="T16" fmla="*/ 5 w 227"/>
                  <a:gd name="T17" fmla="*/ 0 h 97"/>
                  <a:gd name="T18" fmla="*/ 1 w 227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97"/>
                  <a:gd name="T32" fmla="*/ 227 w 227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97">
                    <a:moveTo>
                      <a:pt x="6" y="0"/>
                    </a:moveTo>
                    <a:lnTo>
                      <a:pt x="0" y="88"/>
                    </a:lnTo>
                    <a:lnTo>
                      <a:pt x="21" y="92"/>
                    </a:lnTo>
                    <a:lnTo>
                      <a:pt x="81" y="97"/>
                    </a:lnTo>
                    <a:lnTo>
                      <a:pt x="100" y="96"/>
                    </a:lnTo>
                    <a:lnTo>
                      <a:pt x="159" y="83"/>
                    </a:lnTo>
                    <a:lnTo>
                      <a:pt x="203" y="53"/>
                    </a:lnTo>
                    <a:lnTo>
                      <a:pt x="227" y="20"/>
                    </a:lnTo>
                    <a:lnTo>
                      <a:pt x="59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4" name="Freeform 207"/>
              <p:cNvSpPr>
                <a:spLocks/>
              </p:cNvSpPr>
              <p:nvPr/>
            </p:nvSpPr>
            <p:spPr bwMode="auto">
              <a:xfrm>
                <a:off x="1956" y="3148"/>
                <a:ext cx="37" cy="43"/>
              </a:xfrm>
              <a:custGeom>
                <a:avLst/>
                <a:gdLst>
                  <a:gd name="T0" fmla="*/ 29 w 446"/>
                  <a:gd name="T1" fmla="*/ 0 h 518"/>
                  <a:gd name="T2" fmla="*/ 29 w 446"/>
                  <a:gd name="T3" fmla="*/ 2 h 518"/>
                  <a:gd name="T4" fmla="*/ 27 w 446"/>
                  <a:gd name="T5" fmla="*/ 8 h 518"/>
                  <a:gd name="T6" fmla="*/ 25 w 446"/>
                  <a:gd name="T7" fmla="*/ 12 h 518"/>
                  <a:gd name="T8" fmla="*/ 21 w 446"/>
                  <a:gd name="T9" fmla="*/ 16 h 518"/>
                  <a:gd name="T10" fmla="*/ 16 w 446"/>
                  <a:gd name="T11" fmla="*/ 17 h 518"/>
                  <a:gd name="T12" fmla="*/ 0 w 446"/>
                  <a:gd name="T13" fmla="*/ 17 h 518"/>
                  <a:gd name="T14" fmla="*/ 3 w 446"/>
                  <a:gd name="T15" fmla="*/ 21 h 518"/>
                  <a:gd name="T16" fmla="*/ 7 w 446"/>
                  <a:gd name="T17" fmla="*/ 23 h 518"/>
                  <a:gd name="T18" fmla="*/ 11 w 446"/>
                  <a:gd name="T19" fmla="*/ 25 h 518"/>
                  <a:gd name="T20" fmla="*/ 9 w 446"/>
                  <a:gd name="T21" fmla="*/ 33 h 518"/>
                  <a:gd name="T22" fmla="*/ 9 w 446"/>
                  <a:gd name="T23" fmla="*/ 33 h 518"/>
                  <a:gd name="T24" fmla="*/ 14 w 446"/>
                  <a:gd name="T25" fmla="*/ 33 h 518"/>
                  <a:gd name="T26" fmla="*/ 16 w 446"/>
                  <a:gd name="T27" fmla="*/ 35 h 518"/>
                  <a:gd name="T28" fmla="*/ 17 w 446"/>
                  <a:gd name="T29" fmla="*/ 37 h 518"/>
                  <a:gd name="T30" fmla="*/ 15 w 446"/>
                  <a:gd name="T31" fmla="*/ 40 h 518"/>
                  <a:gd name="T32" fmla="*/ 14 w 446"/>
                  <a:gd name="T33" fmla="*/ 41 h 518"/>
                  <a:gd name="T34" fmla="*/ 9 w 446"/>
                  <a:gd name="T35" fmla="*/ 42 h 518"/>
                  <a:gd name="T36" fmla="*/ 23 w 446"/>
                  <a:gd name="T37" fmla="*/ 43 h 518"/>
                  <a:gd name="T38" fmla="*/ 24 w 446"/>
                  <a:gd name="T39" fmla="*/ 38 h 518"/>
                  <a:gd name="T40" fmla="*/ 24 w 446"/>
                  <a:gd name="T41" fmla="*/ 37 h 518"/>
                  <a:gd name="T42" fmla="*/ 22 w 446"/>
                  <a:gd name="T43" fmla="*/ 32 h 518"/>
                  <a:gd name="T44" fmla="*/ 21 w 446"/>
                  <a:gd name="T45" fmla="*/ 30 h 518"/>
                  <a:gd name="T46" fmla="*/ 16 w 446"/>
                  <a:gd name="T47" fmla="*/ 28 h 518"/>
                  <a:gd name="T48" fmla="*/ 17 w 446"/>
                  <a:gd name="T49" fmla="*/ 26 h 518"/>
                  <a:gd name="T50" fmla="*/ 17 w 446"/>
                  <a:gd name="T51" fmla="*/ 26 h 518"/>
                  <a:gd name="T52" fmla="*/ 22 w 446"/>
                  <a:gd name="T53" fmla="*/ 25 h 518"/>
                  <a:gd name="T54" fmla="*/ 26 w 446"/>
                  <a:gd name="T55" fmla="*/ 23 h 518"/>
                  <a:gd name="T56" fmla="*/ 30 w 446"/>
                  <a:gd name="T57" fmla="*/ 19 h 518"/>
                  <a:gd name="T58" fmla="*/ 31 w 446"/>
                  <a:gd name="T59" fmla="*/ 18 h 518"/>
                  <a:gd name="T60" fmla="*/ 34 w 446"/>
                  <a:gd name="T61" fmla="*/ 13 h 518"/>
                  <a:gd name="T62" fmla="*/ 36 w 446"/>
                  <a:gd name="T63" fmla="*/ 8 h 518"/>
                  <a:gd name="T64" fmla="*/ 37 w 446"/>
                  <a:gd name="T65" fmla="*/ 1 h 518"/>
                  <a:gd name="T66" fmla="*/ 29 w 446"/>
                  <a:gd name="T67" fmla="*/ 0 h 51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518"/>
                  <a:gd name="T104" fmla="*/ 446 w 446"/>
                  <a:gd name="T105" fmla="*/ 518 h 51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518">
                    <a:moveTo>
                      <a:pt x="347" y="0"/>
                    </a:moveTo>
                    <a:lnTo>
                      <a:pt x="344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2" y="302"/>
                    </a:lnTo>
                    <a:lnTo>
                      <a:pt x="112" y="394"/>
                    </a:lnTo>
                    <a:lnTo>
                      <a:pt x="113" y="394"/>
                    </a:lnTo>
                    <a:lnTo>
                      <a:pt x="170" y="402"/>
                    </a:lnTo>
                    <a:lnTo>
                      <a:pt x="194" y="420"/>
                    </a:lnTo>
                    <a:lnTo>
                      <a:pt x="200" y="444"/>
                    </a:lnTo>
                    <a:lnTo>
                      <a:pt x="184" y="481"/>
                    </a:lnTo>
                    <a:lnTo>
                      <a:pt x="171" y="490"/>
                    </a:lnTo>
                    <a:lnTo>
                      <a:pt x="110" y="501"/>
                    </a:lnTo>
                    <a:lnTo>
                      <a:pt x="278" y="518"/>
                    </a:lnTo>
                    <a:lnTo>
                      <a:pt x="294" y="452"/>
                    </a:lnTo>
                    <a:lnTo>
                      <a:pt x="294" y="447"/>
                    </a:lnTo>
                    <a:lnTo>
                      <a:pt x="270" y="381"/>
                    </a:lnTo>
                    <a:lnTo>
                      <a:pt x="254" y="365"/>
                    </a:lnTo>
                    <a:lnTo>
                      <a:pt x="198" y="341"/>
                    </a:lnTo>
                    <a:lnTo>
                      <a:pt x="205" y="311"/>
                    </a:lnTo>
                    <a:lnTo>
                      <a:pt x="209" y="311"/>
                    </a:lnTo>
                    <a:lnTo>
                      <a:pt x="266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7" y="162"/>
                    </a:lnTo>
                    <a:lnTo>
                      <a:pt x="432" y="95"/>
                    </a:lnTo>
                    <a:lnTo>
                      <a:pt x="446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5" name="Freeform 208"/>
              <p:cNvSpPr>
                <a:spLocks/>
              </p:cNvSpPr>
              <p:nvPr/>
            </p:nvSpPr>
            <p:spPr bwMode="auto">
              <a:xfrm>
                <a:off x="1950" y="3111"/>
                <a:ext cx="23" cy="54"/>
              </a:xfrm>
              <a:custGeom>
                <a:avLst/>
                <a:gdLst>
                  <a:gd name="T0" fmla="*/ 8 w 277"/>
                  <a:gd name="T1" fmla="*/ 0 h 655"/>
                  <a:gd name="T2" fmla="*/ 5 w 277"/>
                  <a:gd name="T3" fmla="*/ 4 h 655"/>
                  <a:gd name="T4" fmla="*/ 3 w 277"/>
                  <a:gd name="T5" fmla="*/ 10 h 655"/>
                  <a:gd name="T6" fmla="*/ 3 w 277"/>
                  <a:gd name="T7" fmla="*/ 10 h 655"/>
                  <a:gd name="T8" fmla="*/ 1 w 277"/>
                  <a:gd name="T9" fmla="*/ 16 h 655"/>
                  <a:gd name="T10" fmla="*/ 0 w 277"/>
                  <a:gd name="T11" fmla="*/ 22 h 655"/>
                  <a:gd name="T12" fmla="*/ 0 w 277"/>
                  <a:gd name="T13" fmla="*/ 29 h 655"/>
                  <a:gd name="T14" fmla="*/ 0 w 277"/>
                  <a:gd name="T15" fmla="*/ 31 h 655"/>
                  <a:gd name="T16" fmla="*/ 1 w 277"/>
                  <a:gd name="T17" fmla="*/ 38 h 655"/>
                  <a:gd name="T18" fmla="*/ 2 w 277"/>
                  <a:gd name="T19" fmla="*/ 44 h 655"/>
                  <a:gd name="T20" fmla="*/ 4 w 277"/>
                  <a:gd name="T21" fmla="*/ 49 h 655"/>
                  <a:gd name="T22" fmla="*/ 6 w 277"/>
                  <a:gd name="T23" fmla="*/ 54 h 655"/>
                  <a:gd name="T24" fmla="*/ 23 w 277"/>
                  <a:gd name="T25" fmla="*/ 54 h 655"/>
                  <a:gd name="T26" fmla="*/ 20 w 277"/>
                  <a:gd name="T27" fmla="*/ 54 h 655"/>
                  <a:gd name="T28" fmla="*/ 16 w 277"/>
                  <a:gd name="T29" fmla="*/ 51 h 655"/>
                  <a:gd name="T30" fmla="*/ 13 w 277"/>
                  <a:gd name="T31" fmla="*/ 48 h 655"/>
                  <a:gd name="T32" fmla="*/ 12 w 277"/>
                  <a:gd name="T33" fmla="*/ 46 h 655"/>
                  <a:gd name="T34" fmla="*/ 10 w 277"/>
                  <a:gd name="T35" fmla="*/ 42 h 655"/>
                  <a:gd name="T36" fmla="*/ 9 w 277"/>
                  <a:gd name="T37" fmla="*/ 36 h 655"/>
                  <a:gd name="T38" fmla="*/ 9 w 277"/>
                  <a:gd name="T39" fmla="*/ 28 h 655"/>
                  <a:gd name="T40" fmla="*/ 9 w 277"/>
                  <a:gd name="T41" fmla="*/ 26 h 655"/>
                  <a:gd name="T42" fmla="*/ 9 w 277"/>
                  <a:gd name="T43" fmla="*/ 19 h 655"/>
                  <a:gd name="T44" fmla="*/ 11 w 277"/>
                  <a:gd name="T45" fmla="*/ 14 h 655"/>
                  <a:gd name="T46" fmla="*/ 13 w 277"/>
                  <a:gd name="T47" fmla="*/ 9 h 655"/>
                  <a:gd name="T48" fmla="*/ 14 w 277"/>
                  <a:gd name="T49" fmla="*/ 7 h 655"/>
                  <a:gd name="T50" fmla="*/ 18 w 277"/>
                  <a:gd name="T51" fmla="*/ 4 h 655"/>
                  <a:gd name="T52" fmla="*/ 23 w 277"/>
                  <a:gd name="T53" fmla="*/ 3 h 655"/>
                  <a:gd name="T54" fmla="*/ 8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1" y="53"/>
                    </a:lnTo>
                    <a:lnTo>
                      <a:pt x="32" y="119"/>
                    </a:lnTo>
                    <a:lnTo>
                      <a:pt x="31" y="122"/>
                    </a:lnTo>
                    <a:lnTo>
                      <a:pt x="14" y="190"/>
                    </a:lnTo>
                    <a:lnTo>
                      <a:pt x="3" y="265"/>
                    </a:lnTo>
                    <a:lnTo>
                      <a:pt x="0" y="347"/>
                    </a:lnTo>
                    <a:lnTo>
                      <a:pt x="0" y="382"/>
                    </a:lnTo>
                    <a:lnTo>
                      <a:pt x="7" y="465"/>
                    </a:lnTo>
                    <a:lnTo>
                      <a:pt x="22" y="537"/>
                    </a:lnTo>
                    <a:lnTo>
                      <a:pt x="44" y="600"/>
                    </a:lnTo>
                    <a:lnTo>
                      <a:pt x="75" y="655"/>
                    </a:lnTo>
                    <a:lnTo>
                      <a:pt x="271" y="651"/>
                    </a:lnTo>
                    <a:lnTo>
                      <a:pt x="245" y="649"/>
                    </a:lnTo>
                    <a:lnTo>
                      <a:pt x="193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3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6" name="Freeform 209"/>
              <p:cNvSpPr>
                <a:spLocks/>
              </p:cNvSpPr>
              <p:nvPr/>
            </p:nvSpPr>
            <p:spPr bwMode="auto">
              <a:xfrm>
                <a:off x="1958" y="3104"/>
                <a:ext cx="34" cy="23"/>
              </a:xfrm>
              <a:custGeom>
                <a:avLst/>
                <a:gdLst>
                  <a:gd name="T0" fmla="*/ 14 w 411"/>
                  <a:gd name="T1" fmla="*/ 0 h 274"/>
                  <a:gd name="T2" fmla="*/ 11 w 411"/>
                  <a:gd name="T3" fmla="*/ 0 h 274"/>
                  <a:gd name="T4" fmla="*/ 7 w 411"/>
                  <a:gd name="T5" fmla="*/ 2 h 274"/>
                  <a:gd name="T6" fmla="*/ 2 w 411"/>
                  <a:gd name="T7" fmla="*/ 4 h 274"/>
                  <a:gd name="T8" fmla="*/ 0 w 411"/>
                  <a:gd name="T9" fmla="*/ 6 h 274"/>
                  <a:gd name="T10" fmla="*/ 15 w 411"/>
                  <a:gd name="T11" fmla="*/ 9 h 274"/>
                  <a:gd name="T12" fmla="*/ 18 w 411"/>
                  <a:gd name="T13" fmla="*/ 10 h 274"/>
                  <a:gd name="T14" fmla="*/ 22 w 411"/>
                  <a:gd name="T15" fmla="*/ 13 h 274"/>
                  <a:gd name="T16" fmla="*/ 24 w 411"/>
                  <a:gd name="T17" fmla="*/ 17 h 274"/>
                  <a:gd name="T18" fmla="*/ 26 w 411"/>
                  <a:gd name="T19" fmla="*/ 23 h 274"/>
                  <a:gd name="T20" fmla="*/ 34 w 411"/>
                  <a:gd name="T21" fmla="*/ 21 h 274"/>
                  <a:gd name="T22" fmla="*/ 33 w 411"/>
                  <a:gd name="T23" fmla="*/ 15 h 274"/>
                  <a:gd name="T24" fmla="*/ 31 w 411"/>
                  <a:gd name="T25" fmla="*/ 10 h 274"/>
                  <a:gd name="T26" fmla="*/ 27 w 411"/>
                  <a:gd name="T27" fmla="*/ 6 h 274"/>
                  <a:gd name="T28" fmla="*/ 27 w 411"/>
                  <a:gd name="T29" fmla="*/ 6 h 274"/>
                  <a:gd name="T30" fmla="*/ 24 w 411"/>
                  <a:gd name="T31" fmla="*/ 2 h 274"/>
                  <a:gd name="T32" fmla="*/ 19 w 411"/>
                  <a:gd name="T33" fmla="*/ 1 h 274"/>
                  <a:gd name="T34" fmla="*/ 14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5" y="182"/>
                    </a:lnTo>
                    <a:lnTo>
                      <a:pt x="369" y="118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7" name="Freeform 210"/>
              <p:cNvSpPr>
                <a:spLocks/>
              </p:cNvSpPr>
              <p:nvPr/>
            </p:nvSpPr>
            <p:spPr bwMode="auto">
              <a:xfrm>
                <a:off x="2033" y="3164"/>
                <a:ext cx="10" cy="8"/>
              </a:xfrm>
              <a:custGeom>
                <a:avLst/>
                <a:gdLst>
                  <a:gd name="T0" fmla="*/ 8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0 w 126"/>
                  <a:gd name="T9" fmla="*/ 8 h 99"/>
                  <a:gd name="T10" fmla="*/ 9 w 126"/>
                  <a:gd name="T11" fmla="*/ 6 h 99"/>
                  <a:gd name="T12" fmla="*/ 8 w 126"/>
                  <a:gd name="T13" fmla="*/ 0 h 99"/>
                  <a:gd name="T14" fmla="*/ 8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8" name="Freeform 211"/>
              <p:cNvSpPr>
                <a:spLocks/>
              </p:cNvSpPr>
              <p:nvPr/>
            </p:nvSpPr>
            <p:spPr bwMode="auto">
              <a:xfrm>
                <a:off x="1997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1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49" name="Freeform 212"/>
              <p:cNvSpPr>
                <a:spLocks/>
              </p:cNvSpPr>
              <p:nvPr/>
            </p:nvSpPr>
            <p:spPr bwMode="auto">
              <a:xfrm>
                <a:off x="1999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1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0" name="Freeform 213"/>
              <p:cNvSpPr>
                <a:spLocks/>
              </p:cNvSpPr>
              <p:nvPr/>
            </p:nvSpPr>
            <p:spPr bwMode="auto">
              <a:xfrm>
                <a:off x="2003" y="3104"/>
                <a:ext cx="38" cy="64"/>
              </a:xfrm>
              <a:custGeom>
                <a:avLst/>
                <a:gdLst>
                  <a:gd name="T0" fmla="*/ 18 w 463"/>
                  <a:gd name="T1" fmla="*/ 0 h 770"/>
                  <a:gd name="T2" fmla="*/ 16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7 w 463"/>
                  <a:gd name="T13" fmla="*/ 9 h 770"/>
                  <a:gd name="T14" fmla="*/ 18 w 463"/>
                  <a:gd name="T15" fmla="*/ 9 h 770"/>
                  <a:gd name="T16" fmla="*/ 23 w 463"/>
                  <a:gd name="T17" fmla="*/ 10 h 770"/>
                  <a:gd name="T18" fmla="*/ 27 w 463"/>
                  <a:gd name="T19" fmla="*/ 13 h 770"/>
                  <a:gd name="T20" fmla="*/ 28 w 463"/>
                  <a:gd name="T21" fmla="*/ 16 h 770"/>
                  <a:gd name="T22" fmla="*/ 29 w 463"/>
                  <a:gd name="T23" fmla="*/ 23 h 770"/>
                  <a:gd name="T24" fmla="*/ 29 w 463"/>
                  <a:gd name="T25" fmla="*/ 26 h 770"/>
                  <a:gd name="T26" fmla="*/ 28 w 463"/>
                  <a:gd name="T27" fmla="*/ 26 h 770"/>
                  <a:gd name="T28" fmla="*/ 25 w 463"/>
                  <a:gd name="T29" fmla="*/ 28 h 770"/>
                  <a:gd name="T30" fmla="*/ 20 w 463"/>
                  <a:gd name="T31" fmla="*/ 29 h 770"/>
                  <a:gd name="T32" fmla="*/ 14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29 w 463"/>
                  <a:gd name="T41" fmla="*/ 35 h 770"/>
                  <a:gd name="T42" fmla="*/ 29 w 463"/>
                  <a:gd name="T43" fmla="*/ 39 h 770"/>
                  <a:gd name="T44" fmla="*/ 29 w 463"/>
                  <a:gd name="T45" fmla="*/ 45 h 770"/>
                  <a:gd name="T46" fmla="*/ 28 w 463"/>
                  <a:gd name="T47" fmla="*/ 50 h 770"/>
                  <a:gd name="T48" fmla="*/ 26 w 463"/>
                  <a:gd name="T49" fmla="*/ 54 h 770"/>
                  <a:gd name="T50" fmla="*/ 22 w 463"/>
                  <a:gd name="T51" fmla="*/ 58 h 770"/>
                  <a:gd name="T52" fmla="*/ 18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0 w 463"/>
                  <a:gd name="T59" fmla="*/ 60 h 770"/>
                  <a:gd name="T60" fmla="*/ 38 w 463"/>
                  <a:gd name="T61" fmla="*/ 60 h 770"/>
                  <a:gd name="T62" fmla="*/ 38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7 w 463"/>
                  <a:gd name="T71" fmla="*/ 20 h 770"/>
                  <a:gd name="T72" fmla="*/ 37 w 463"/>
                  <a:gd name="T73" fmla="*/ 15 h 770"/>
                  <a:gd name="T74" fmla="*/ 37 w 463"/>
                  <a:gd name="T75" fmla="*/ 12 h 770"/>
                  <a:gd name="T76" fmla="*/ 34 w 463"/>
                  <a:gd name="T77" fmla="*/ 7 h 770"/>
                  <a:gd name="T78" fmla="*/ 33 w 463"/>
                  <a:gd name="T79" fmla="*/ 5 h 770"/>
                  <a:gd name="T80" fmla="*/ 29 w 463"/>
                  <a:gd name="T81" fmla="*/ 2 h 770"/>
                  <a:gd name="T82" fmla="*/ 28 w 463"/>
                  <a:gd name="T83" fmla="*/ 2 h 770"/>
                  <a:gd name="T84" fmla="*/ 24 w 463"/>
                  <a:gd name="T85" fmla="*/ 0 h 770"/>
                  <a:gd name="T86" fmla="*/ 18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1" name="Freeform 214"/>
              <p:cNvSpPr>
                <a:spLocks/>
              </p:cNvSpPr>
              <p:nvPr/>
            </p:nvSpPr>
            <p:spPr bwMode="auto">
              <a:xfrm>
                <a:off x="2005" y="3089"/>
                <a:ext cx="9" cy="7"/>
              </a:xfrm>
              <a:custGeom>
                <a:avLst/>
                <a:gdLst>
                  <a:gd name="T0" fmla="*/ 1 w 117"/>
                  <a:gd name="T1" fmla="*/ 0 h 77"/>
                  <a:gd name="T2" fmla="*/ 0 w 117"/>
                  <a:gd name="T3" fmla="*/ 7 h 77"/>
                  <a:gd name="T4" fmla="*/ 6 w 117"/>
                  <a:gd name="T5" fmla="*/ 7 h 77"/>
                  <a:gd name="T6" fmla="*/ 7 w 117"/>
                  <a:gd name="T7" fmla="*/ 2 h 77"/>
                  <a:gd name="T8" fmla="*/ 9 w 117"/>
                  <a:gd name="T9" fmla="*/ 1 h 77"/>
                  <a:gd name="T10" fmla="*/ 1 w 11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77"/>
                  <a:gd name="T20" fmla="*/ 117 w 11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77">
                    <a:moveTo>
                      <a:pt x="9" y="0"/>
                    </a:moveTo>
                    <a:lnTo>
                      <a:pt x="0" y="77"/>
                    </a:lnTo>
                    <a:lnTo>
                      <a:pt x="75" y="77"/>
                    </a:lnTo>
                    <a:lnTo>
                      <a:pt x="86" y="24"/>
                    </a:lnTo>
                    <a:lnTo>
                      <a:pt x="117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2" name="Freeform 215"/>
              <p:cNvSpPr>
                <a:spLocks/>
              </p:cNvSpPr>
              <p:nvPr/>
            </p:nvSpPr>
            <p:spPr bwMode="auto">
              <a:xfrm>
                <a:off x="2005" y="3082"/>
                <a:ext cx="30" cy="14"/>
              </a:xfrm>
              <a:custGeom>
                <a:avLst/>
                <a:gdLst>
                  <a:gd name="T0" fmla="*/ 9 w 357"/>
                  <a:gd name="T1" fmla="*/ 0 h 169"/>
                  <a:gd name="T2" fmla="*/ 6 w 357"/>
                  <a:gd name="T3" fmla="*/ 1 h 169"/>
                  <a:gd name="T4" fmla="*/ 2 w 357"/>
                  <a:gd name="T5" fmla="*/ 4 h 169"/>
                  <a:gd name="T6" fmla="*/ 0 w 357"/>
                  <a:gd name="T7" fmla="*/ 8 h 169"/>
                  <a:gd name="T8" fmla="*/ 9 w 357"/>
                  <a:gd name="T9" fmla="*/ 8 h 169"/>
                  <a:gd name="T10" fmla="*/ 9 w 357"/>
                  <a:gd name="T11" fmla="*/ 8 h 169"/>
                  <a:gd name="T12" fmla="*/ 14 w 357"/>
                  <a:gd name="T13" fmla="*/ 11 h 169"/>
                  <a:gd name="T14" fmla="*/ 18 w 357"/>
                  <a:gd name="T15" fmla="*/ 13 h 169"/>
                  <a:gd name="T16" fmla="*/ 22 w 357"/>
                  <a:gd name="T17" fmla="*/ 14 h 169"/>
                  <a:gd name="T18" fmla="*/ 24 w 357"/>
                  <a:gd name="T19" fmla="*/ 14 h 169"/>
                  <a:gd name="T20" fmla="*/ 28 w 357"/>
                  <a:gd name="T21" fmla="*/ 10 h 169"/>
                  <a:gd name="T22" fmla="*/ 30 w 357"/>
                  <a:gd name="T23" fmla="*/ 6 h 169"/>
                  <a:gd name="T24" fmla="*/ 21 w 357"/>
                  <a:gd name="T25" fmla="*/ 5 h 169"/>
                  <a:gd name="T26" fmla="*/ 17 w 357"/>
                  <a:gd name="T27" fmla="*/ 3 h 169"/>
                  <a:gd name="T28" fmla="*/ 13 w 357"/>
                  <a:gd name="T29" fmla="*/ 1 h 169"/>
                  <a:gd name="T30" fmla="*/ 9 w 357"/>
                  <a:gd name="T31" fmla="*/ 0 h 16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7"/>
                  <a:gd name="T49" fmla="*/ 0 h 169"/>
                  <a:gd name="T50" fmla="*/ 357 w 357"/>
                  <a:gd name="T51" fmla="*/ 169 h 16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7" h="169">
                    <a:moveTo>
                      <a:pt x="105" y="0"/>
                    </a:moveTo>
                    <a:lnTo>
                      <a:pt x="68" y="7"/>
                    </a:lnTo>
                    <a:lnTo>
                      <a:pt x="23" y="46"/>
                    </a:lnTo>
                    <a:lnTo>
                      <a:pt x="0" y="94"/>
                    </a:lnTo>
                    <a:lnTo>
                      <a:pt x="108" y="100"/>
                    </a:lnTo>
                    <a:lnTo>
                      <a:pt x="110" y="100"/>
                    </a:lnTo>
                    <a:lnTo>
                      <a:pt x="163" y="127"/>
                    </a:lnTo>
                    <a:lnTo>
                      <a:pt x="209" y="155"/>
                    </a:lnTo>
                    <a:lnTo>
                      <a:pt x="257" y="169"/>
                    </a:lnTo>
                    <a:lnTo>
                      <a:pt x="288" y="164"/>
                    </a:lnTo>
                    <a:lnTo>
                      <a:pt x="335" y="126"/>
                    </a:lnTo>
                    <a:lnTo>
                      <a:pt x="357" y="78"/>
                    </a:lnTo>
                    <a:lnTo>
                      <a:pt x="253" y="63"/>
                    </a:lnTo>
                    <a:lnTo>
                      <a:pt x="200" y="40"/>
                    </a:lnTo>
                    <a:lnTo>
                      <a:pt x="153" y="13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3" name="Freeform 216"/>
              <p:cNvSpPr>
                <a:spLocks/>
              </p:cNvSpPr>
              <p:nvPr/>
            </p:nvSpPr>
            <p:spPr bwMode="auto">
              <a:xfrm>
                <a:off x="2027" y="3081"/>
                <a:ext cx="9" cy="7"/>
              </a:xfrm>
              <a:custGeom>
                <a:avLst/>
                <a:gdLst>
                  <a:gd name="T0" fmla="*/ 9 w 114"/>
                  <a:gd name="T1" fmla="*/ 0 h 80"/>
                  <a:gd name="T2" fmla="*/ 3 w 114"/>
                  <a:gd name="T3" fmla="*/ 0 h 80"/>
                  <a:gd name="T4" fmla="*/ 2 w 114"/>
                  <a:gd name="T5" fmla="*/ 4 h 80"/>
                  <a:gd name="T6" fmla="*/ 0 w 114"/>
                  <a:gd name="T7" fmla="*/ 6 h 80"/>
                  <a:gd name="T8" fmla="*/ 8 w 114"/>
                  <a:gd name="T9" fmla="*/ 7 h 80"/>
                  <a:gd name="T10" fmla="*/ 9 w 114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80"/>
                  <a:gd name="T20" fmla="*/ 114 w 114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80">
                    <a:moveTo>
                      <a:pt x="114" y="0"/>
                    </a:moveTo>
                    <a:lnTo>
                      <a:pt x="41" y="0"/>
                    </a:lnTo>
                    <a:lnTo>
                      <a:pt x="27" y="51"/>
                    </a:lnTo>
                    <a:lnTo>
                      <a:pt x="0" y="65"/>
                    </a:lnTo>
                    <a:lnTo>
                      <a:pt x="104" y="8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4" name="Freeform 217"/>
              <p:cNvSpPr>
                <a:spLocks/>
              </p:cNvSpPr>
              <p:nvPr/>
            </p:nvSpPr>
            <p:spPr bwMode="auto">
              <a:xfrm>
                <a:off x="2057" y="3113"/>
                <a:ext cx="40" cy="61"/>
              </a:xfrm>
              <a:custGeom>
                <a:avLst/>
                <a:gdLst>
                  <a:gd name="T0" fmla="*/ 33 w 483"/>
                  <a:gd name="T1" fmla="*/ 0 h 729"/>
                  <a:gd name="T2" fmla="*/ 17 w 483"/>
                  <a:gd name="T3" fmla="*/ 0 h 729"/>
                  <a:gd name="T4" fmla="*/ 19 w 483"/>
                  <a:gd name="T5" fmla="*/ 1 h 729"/>
                  <a:gd name="T6" fmla="*/ 24 w 483"/>
                  <a:gd name="T7" fmla="*/ 3 h 729"/>
                  <a:gd name="T8" fmla="*/ 27 w 483"/>
                  <a:gd name="T9" fmla="*/ 7 h 729"/>
                  <a:gd name="T10" fmla="*/ 28 w 483"/>
                  <a:gd name="T11" fmla="*/ 7 h 729"/>
                  <a:gd name="T12" fmla="*/ 30 w 483"/>
                  <a:gd name="T13" fmla="*/ 12 h 729"/>
                  <a:gd name="T14" fmla="*/ 31 w 483"/>
                  <a:gd name="T15" fmla="*/ 18 h 729"/>
                  <a:gd name="T16" fmla="*/ 31 w 483"/>
                  <a:gd name="T17" fmla="*/ 26 h 729"/>
                  <a:gd name="T18" fmla="*/ 31 w 483"/>
                  <a:gd name="T19" fmla="*/ 28 h 729"/>
                  <a:gd name="T20" fmla="*/ 31 w 483"/>
                  <a:gd name="T21" fmla="*/ 35 h 729"/>
                  <a:gd name="T22" fmla="*/ 29 w 483"/>
                  <a:gd name="T23" fmla="*/ 41 h 729"/>
                  <a:gd name="T24" fmla="*/ 27 w 483"/>
                  <a:gd name="T25" fmla="*/ 45 h 729"/>
                  <a:gd name="T26" fmla="*/ 25 w 483"/>
                  <a:gd name="T27" fmla="*/ 48 h 729"/>
                  <a:gd name="T28" fmla="*/ 21 w 483"/>
                  <a:gd name="T29" fmla="*/ 51 h 729"/>
                  <a:gd name="T30" fmla="*/ 17 w 483"/>
                  <a:gd name="T31" fmla="*/ 52 h 729"/>
                  <a:gd name="T32" fmla="*/ 0 w 483"/>
                  <a:gd name="T33" fmla="*/ 52 h 729"/>
                  <a:gd name="T34" fmla="*/ 0 w 483"/>
                  <a:gd name="T35" fmla="*/ 52 h 729"/>
                  <a:gd name="T36" fmla="*/ 3 w 483"/>
                  <a:gd name="T37" fmla="*/ 56 h 729"/>
                  <a:gd name="T38" fmla="*/ 7 w 483"/>
                  <a:gd name="T39" fmla="*/ 59 h 729"/>
                  <a:gd name="T40" fmla="*/ 12 w 483"/>
                  <a:gd name="T41" fmla="*/ 60 h 729"/>
                  <a:gd name="T42" fmla="*/ 17 w 483"/>
                  <a:gd name="T43" fmla="*/ 61 h 729"/>
                  <a:gd name="T44" fmla="*/ 20 w 483"/>
                  <a:gd name="T45" fmla="*/ 61 h 729"/>
                  <a:gd name="T46" fmla="*/ 24 w 483"/>
                  <a:gd name="T47" fmla="*/ 59 h 729"/>
                  <a:gd name="T48" fmla="*/ 29 w 483"/>
                  <a:gd name="T49" fmla="*/ 57 h 729"/>
                  <a:gd name="T50" fmla="*/ 31 w 483"/>
                  <a:gd name="T51" fmla="*/ 55 h 729"/>
                  <a:gd name="T52" fmla="*/ 34 w 483"/>
                  <a:gd name="T53" fmla="*/ 51 h 729"/>
                  <a:gd name="T54" fmla="*/ 37 w 483"/>
                  <a:gd name="T55" fmla="*/ 45 h 729"/>
                  <a:gd name="T56" fmla="*/ 38 w 483"/>
                  <a:gd name="T57" fmla="*/ 44 h 729"/>
                  <a:gd name="T58" fmla="*/ 39 w 483"/>
                  <a:gd name="T59" fmla="*/ 39 h 729"/>
                  <a:gd name="T60" fmla="*/ 40 w 483"/>
                  <a:gd name="T61" fmla="*/ 32 h 729"/>
                  <a:gd name="T62" fmla="*/ 40 w 483"/>
                  <a:gd name="T63" fmla="*/ 25 h 729"/>
                  <a:gd name="T64" fmla="*/ 40 w 483"/>
                  <a:gd name="T65" fmla="*/ 23 h 729"/>
                  <a:gd name="T66" fmla="*/ 39 w 483"/>
                  <a:gd name="T67" fmla="*/ 16 h 729"/>
                  <a:gd name="T68" fmla="*/ 38 w 483"/>
                  <a:gd name="T69" fmla="*/ 10 h 729"/>
                  <a:gd name="T70" fmla="*/ 36 w 483"/>
                  <a:gd name="T71" fmla="*/ 5 h 729"/>
                  <a:gd name="T72" fmla="*/ 33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2" y="4"/>
                    </a:lnTo>
                    <a:lnTo>
                      <a:pt x="233" y="8"/>
                    </a:lnTo>
                    <a:lnTo>
                      <a:pt x="284" y="32"/>
                    </a:lnTo>
                    <a:lnTo>
                      <a:pt x="328" y="80"/>
                    </a:lnTo>
                    <a:lnTo>
                      <a:pt x="333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2"/>
                    </a:lnTo>
                    <a:lnTo>
                      <a:pt x="142" y="723"/>
                    </a:lnTo>
                    <a:lnTo>
                      <a:pt x="202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80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7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5" name="Freeform 218"/>
              <p:cNvSpPr>
                <a:spLocks/>
              </p:cNvSpPr>
              <p:nvPr/>
            </p:nvSpPr>
            <p:spPr bwMode="auto">
              <a:xfrm>
                <a:off x="2051" y="3104"/>
                <a:ext cx="40" cy="61"/>
              </a:xfrm>
              <a:custGeom>
                <a:avLst/>
                <a:gdLst>
                  <a:gd name="T0" fmla="*/ 23 w 482"/>
                  <a:gd name="T1" fmla="*/ 0 h 730"/>
                  <a:gd name="T2" fmla="*/ 20 w 482"/>
                  <a:gd name="T3" fmla="*/ 0 h 730"/>
                  <a:gd name="T4" fmla="*/ 16 w 482"/>
                  <a:gd name="T5" fmla="*/ 2 h 730"/>
                  <a:gd name="T6" fmla="*/ 11 w 482"/>
                  <a:gd name="T7" fmla="*/ 4 h 730"/>
                  <a:gd name="T8" fmla="*/ 8 w 482"/>
                  <a:gd name="T9" fmla="*/ 7 h 730"/>
                  <a:gd name="T10" fmla="*/ 5 w 482"/>
                  <a:gd name="T11" fmla="*/ 11 h 730"/>
                  <a:gd name="T12" fmla="*/ 3 w 482"/>
                  <a:gd name="T13" fmla="*/ 16 h 730"/>
                  <a:gd name="T14" fmla="*/ 1 w 482"/>
                  <a:gd name="T15" fmla="*/ 21 h 730"/>
                  <a:gd name="T16" fmla="*/ 0 w 482"/>
                  <a:gd name="T17" fmla="*/ 28 h 730"/>
                  <a:gd name="T18" fmla="*/ 0 w 482"/>
                  <a:gd name="T19" fmla="*/ 35 h 730"/>
                  <a:gd name="T20" fmla="*/ 0 w 482"/>
                  <a:gd name="T21" fmla="*/ 38 h 730"/>
                  <a:gd name="T22" fmla="*/ 1 w 482"/>
                  <a:gd name="T23" fmla="*/ 45 h 730"/>
                  <a:gd name="T24" fmla="*/ 2 w 482"/>
                  <a:gd name="T25" fmla="*/ 51 h 730"/>
                  <a:gd name="T26" fmla="*/ 4 w 482"/>
                  <a:gd name="T27" fmla="*/ 56 h 730"/>
                  <a:gd name="T28" fmla="*/ 6 w 482"/>
                  <a:gd name="T29" fmla="*/ 61 h 730"/>
                  <a:gd name="T30" fmla="*/ 23 w 482"/>
                  <a:gd name="T31" fmla="*/ 61 h 730"/>
                  <a:gd name="T32" fmla="*/ 21 w 482"/>
                  <a:gd name="T33" fmla="*/ 60 h 730"/>
                  <a:gd name="T34" fmla="*/ 16 w 482"/>
                  <a:gd name="T35" fmla="*/ 58 h 730"/>
                  <a:gd name="T36" fmla="*/ 13 w 482"/>
                  <a:gd name="T37" fmla="*/ 54 h 730"/>
                  <a:gd name="T38" fmla="*/ 12 w 482"/>
                  <a:gd name="T39" fmla="*/ 53 h 730"/>
                  <a:gd name="T40" fmla="*/ 10 w 482"/>
                  <a:gd name="T41" fmla="*/ 48 h 730"/>
                  <a:gd name="T42" fmla="*/ 9 w 482"/>
                  <a:gd name="T43" fmla="*/ 42 h 730"/>
                  <a:gd name="T44" fmla="*/ 9 w 482"/>
                  <a:gd name="T45" fmla="*/ 35 h 730"/>
                  <a:gd name="T46" fmla="*/ 9 w 482"/>
                  <a:gd name="T47" fmla="*/ 33 h 730"/>
                  <a:gd name="T48" fmla="*/ 9 w 482"/>
                  <a:gd name="T49" fmla="*/ 26 h 730"/>
                  <a:gd name="T50" fmla="*/ 11 w 482"/>
                  <a:gd name="T51" fmla="*/ 20 h 730"/>
                  <a:gd name="T52" fmla="*/ 13 w 482"/>
                  <a:gd name="T53" fmla="*/ 16 h 730"/>
                  <a:gd name="T54" fmla="*/ 15 w 482"/>
                  <a:gd name="T55" fmla="*/ 13 h 730"/>
                  <a:gd name="T56" fmla="*/ 19 w 482"/>
                  <a:gd name="T57" fmla="*/ 10 h 730"/>
                  <a:gd name="T58" fmla="*/ 23 w 482"/>
                  <a:gd name="T59" fmla="*/ 9 h 730"/>
                  <a:gd name="T60" fmla="*/ 40 w 482"/>
                  <a:gd name="T61" fmla="*/ 9 h 730"/>
                  <a:gd name="T62" fmla="*/ 37 w 482"/>
                  <a:gd name="T63" fmla="*/ 5 h 730"/>
                  <a:gd name="T64" fmla="*/ 33 w 482"/>
                  <a:gd name="T65" fmla="*/ 2 h 730"/>
                  <a:gd name="T66" fmla="*/ 28 w 482"/>
                  <a:gd name="T67" fmla="*/ 1 h 730"/>
                  <a:gd name="T68" fmla="*/ 23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0" y="0"/>
                    </a:moveTo>
                    <a:lnTo>
                      <a:pt x="243" y="3"/>
                    </a:lnTo>
                    <a:lnTo>
                      <a:pt x="188" y="18"/>
                    </a:lnTo>
                    <a:lnTo>
                      <a:pt x="137" y="47"/>
                    </a:lnTo>
                    <a:lnTo>
                      <a:pt x="92" y="89"/>
                    </a:lnTo>
                    <a:lnTo>
                      <a:pt x="63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30"/>
                    </a:lnTo>
                    <a:lnTo>
                      <a:pt x="280" y="726"/>
                    </a:lnTo>
                    <a:lnTo>
                      <a:pt x="248" y="722"/>
                    </a:lnTo>
                    <a:lnTo>
                      <a:pt x="197" y="696"/>
                    </a:lnTo>
                    <a:lnTo>
                      <a:pt x="154" y="648"/>
                    </a:lnTo>
                    <a:lnTo>
                      <a:pt x="147" y="637"/>
                    </a:lnTo>
                    <a:lnTo>
                      <a:pt x="123" y="579"/>
                    </a:lnTo>
                    <a:lnTo>
                      <a:pt x="109" y="506"/>
                    </a:lnTo>
                    <a:lnTo>
                      <a:pt x="104" y="419"/>
                    </a:lnTo>
                    <a:lnTo>
                      <a:pt x="104" y="397"/>
                    </a:lnTo>
                    <a:lnTo>
                      <a:pt x="111" y="313"/>
                    </a:lnTo>
                    <a:lnTo>
                      <a:pt x="128" y="244"/>
                    </a:lnTo>
                    <a:lnTo>
                      <a:pt x="154" y="188"/>
                    </a:lnTo>
                    <a:lnTo>
                      <a:pt x="177" y="159"/>
                    </a:lnTo>
                    <a:lnTo>
                      <a:pt x="225" y="124"/>
                    </a:lnTo>
                    <a:lnTo>
                      <a:pt x="280" y="112"/>
                    </a:lnTo>
                    <a:lnTo>
                      <a:pt x="482" y="108"/>
                    </a:lnTo>
                    <a:lnTo>
                      <a:pt x="440" y="61"/>
                    </a:lnTo>
                    <a:lnTo>
                      <a:pt x="393" y="28"/>
                    </a:lnTo>
                    <a:lnTo>
                      <a:pt x="339" y="7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6" name="Freeform 219"/>
              <p:cNvSpPr>
                <a:spLocks/>
              </p:cNvSpPr>
              <p:nvPr/>
            </p:nvSpPr>
            <p:spPr bwMode="auto">
              <a:xfrm>
                <a:off x="2148" y="3080"/>
                <a:ext cx="9" cy="33"/>
              </a:xfrm>
              <a:custGeom>
                <a:avLst/>
                <a:gdLst>
                  <a:gd name="T0" fmla="*/ 9 w 116"/>
                  <a:gd name="T1" fmla="*/ 0 h 391"/>
                  <a:gd name="T2" fmla="*/ 0 w 116"/>
                  <a:gd name="T3" fmla="*/ 0 h 391"/>
                  <a:gd name="T4" fmla="*/ 0 w 116"/>
                  <a:gd name="T5" fmla="*/ 15 h 391"/>
                  <a:gd name="T6" fmla="*/ 2 w 116"/>
                  <a:gd name="T7" fmla="*/ 33 h 391"/>
                  <a:gd name="T8" fmla="*/ 7 w 116"/>
                  <a:gd name="T9" fmla="*/ 33 h 391"/>
                  <a:gd name="T10" fmla="*/ 9 w 116"/>
                  <a:gd name="T11" fmla="*/ 15 h 391"/>
                  <a:gd name="T12" fmla="*/ 9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89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7" name="Freeform 220"/>
              <p:cNvSpPr>
                <a:spLocks/>
              </p:cNvSpPr>
              <p:nvPr/>
            </p:nvSpPr>
            <p:spPr bwMode="auto">
              <a:xfrm>
                <a:off x="2132" y="3080"/>
                <a:ext cx="10" cy="33"/>
              </a:xfrm>
              <a:custGeom>
                <a:avLst/>
                <a:gdLst>
                  <a:gd name="T0" fmla="*/ 10 w 116"/>
                  <a:gd name="T1" fmla="*/ 0 h 391"/>
                  <a:gd name="T2" fmla="*/ 0 w 116"/>
                  <a:gd name="T3" fmla="*/ 0 h 391"/>
                  <a:gd name="T4" fmla="*/ 0 w 116"/>
                  <a:gd name="T5" fmla="*/ 15 h 391"/>
                  <a:gd name="T6" fmla="*/ 2 w 116"/>
                  <a:gd name="T7" fmla="*/ 33 h 391"/>
                  <a:gd name="T8" fmla="*/ 8 w 116"/>
                  <a:gd name="T9" fmla="*/ 33 h 391"/>
                  <a:gd name="T10" fmla="*/ 10 w 116"/>
                  <a:gd name="T11" fmla="*/ 15 h 391"/>
                  <a:gd name="T12" fmla="*/ 10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91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8" name="Freeform 221"/>
              <p:cNvSpPr>
                <a:spLocks/>
              </p:cNvSpPr>
              <p:nvPr/>
            </p:nvSpPr>
            <p:spPr bwMode="auto">
              <a:xfrm>
                <a:off x="2166" y="3142"/>
                <a:ext cx="29" cy="21"/>
              </a:xfrm>
              <a:custGeom>
                <a:avLst/>
                <a:gdLst>
                  <a:gd name="T0" fmla="*/ 9 w 348"/>
                  <a:gd name="T1" fmla="*/ 0 h 256"/>
                  <a:gd name="T2" fmla="*/ 0 w 348"/>
                  <a:gd name="T3" fmla="*/ 1 h 256"/>
                  <a:gd name="T4" fmla="*/ 0 w 348"/>
                  <a:gd name="T5" fmla="*/ 6 h 256"/>
                  <a:gd name="T6" fmla="*/ 2 w 348"/>
                  <a:gd name="T7" fmla="*/ 12 h 256"/>
                  <a:gd name="T8" fmla="*/ 4 w 348"/>
                  <a:gd name="T9" fmla="*/ 17 h 256"/>
                  <a:gd name="T10" fmla="*/ 6 w 348"/>
                  <a:gd name="T11" fmla="*/ 21 h 256"/>
                  <a:gd name="T12" fmla="*/ 29 w 348"/>
                  <a:gd name="T13" fmla="*/ 21 h 256"/>
                  <a:gd name="T14" fmla="*/ 28 w 348"/>
                  <a:gd name="T15" fmla="*/ 21 h 256"/>
                  <a:gd name="T16" fmla="*/ 23 w 348"/>
                  <a:gd name="T17" fmla="*/ 20 h 256"/>
                  <a:gd name="T18" fmla="*/ 18 w 348"/>
                  <a:gd name="T19" fmla="*/ 18 h 256"/>
                  <a:gd name="T20" fmla="*/ 15 w 348"/>
                  <a:gd name="T21" fmla="*/ 15 h 256"/>
                  <a:gd name="T22" fmla="*/ 12 w 348"/>
                  <a:gd name="T23" fmla="*/ 11 h 256"/>
                  <a:gd name="T24" fmla="*/ 10 w 348"/>
                  <a:gd name="T25" fmla="*/ 6 h 256"/>
                  <a:gd name="T26" fmla="*/ 9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1"/>
                    </a:lnTo>
                    <a:lnTo>
                      <a:pt x="20" y="144"/>
                    </a:lnTo>
                    <a:lnTo>
                      <a:pt x="46" y="210"/>
                    </a:lnTo>
                    <a:lnTo>
                      <a:pt x="72" y="256"/>
                    </a:lnTo>
                    <a:lnTo>
                      <a:pt x="348" y="255"/>
                    </a:lnTo>
                    <a:lnTo>
                      <a:pt x="331" y="255"/>
                    </a:lnTo>
                    <a:lnTo>
                      <a:pt x="274" y="244"/>
                    </a:lnTo>
                    <a:lnTo>
                      <a:pt x="221" y="221"/>
                    </a:lnTo>
                    <a:lnTo>
                      <a:pt x="175" y="186"/>
                    </a:lnTo>
                    <a:lnTo>
                      <a:pt x="138" y="135"/>
                    </a:lnTo>
                    <a:lnTo>
                      <a:pt x="117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59" name="Freeform 222"/>
              <p:cNvSpPr>
                <a:spLocks/>
              </p:cNvSpPr>
              <p:nvPr/>
            </p:nvSpPr>
            <p:spPr bwMode="auto">
              <a:xfrm>
                <a:off x="2193" y="3089"/>
                <a:ext cx="26" cy="18"/>
              </a:xfrm>
              <a:custGeom>
                <a:avLst/>
                <a:gdLst>
                  <a:gd name="T0" fmla="*/ 21 w 305"/>
                  <a:gd name="T1" fmla="*/ 0 h 213"/>
                  <a:gd name="T2" fmla="*/ 0 w 305"/>
                  <a:gd name="T3" fmla="*/ 0 h 213"/>
                  <a:gd name="T4" fmla="*/ 4 w 305"/>
                  <a:gd name="T5" fmla="*/ 0 h 213"/>
                  <a:gd name="T6" fmla="*/ 9 w 305"/>
                  <a:gd name="T7" fmla="*/ 2 h 213"/>
                  <a:gd name="T8" fmla="*/ 12 w 305"/>
                  <a:gd name="T9" fmla="*/ 5 h 213"/>
                  <a:gd name="T10" fmla="*/ 14 w 305"/>
                  <a:gd name="T11" fmla="*/ 6 h 213"/>
                  <a:gd name="T12" fmla="*/ 16 w 305"/>
                  <a:gd name="T13" fmla="*/ 11 h 213"/>
                  <a:gd name="T14" fmla="*/ 17 w 305"/>
                  <a:gd name="T15" fmla="*/ 18 h 213"/>
                  <a:gd name="T16" fmla="*/ 26 w 305"/>
                  <a:gd name="T17" fmla="*/ 17 h 213"/>
                  <a:gd name="T18" fmla="*/ 26 w 305"/>
                  <a:gd name="T19" fmla="*/ 14 h 213"/>
                  <a:gd name="T20" fmla="*/ 25 w 305"/>
                  <a:gd name="T21" fmla="*/ 8 h 213"/>
                  <a:gd name="T22" fmla="*/ 23 w 305"/>
                  <a:gd name="T23" fmla="*/ 2 h 213"/>
                  <a:gd name="T24" fmla="*/ 21 w 305"/>
                  <a:gd name="T25" fmla="*/ 0 h 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3"/>
                  <a:gd name="T41" fmla="*/ 305 w 305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3">
                    <a:moveTo>
                      <a:pt x="249" y="0"/>
                    </a:moveTo>
                    <a:lnTo>
                      <a:pt x="0" y="1"/>
                    </a:lnTo>
                    <a:lnTo>
                      <a:pt x="46" y="5"/>
                    </a:lnTo>
                    <a:lnTo>
                      <a:pt x="101" y="22"/>
                    </a:lnTo>
                    <a:lnTo>
                      <a:pt x="144" y="55"/>
                    </a:lnTo>
                    <a:lnTo>
                      <a:pt x="159" y="74"/>
                    </a:lnTo>
                    <a:lnTo>
                      <a:pt x="187" y="134"/>
                    </a:lnTo>
                    <a:lnTo>
                      <a:pt x="201" y="213"/>
                    </a:lnTo>
                    <a:lnTo>
                      <a:pt x="305" y="202"/>
                    </a:lnTo>
                    <a:lnTo>
                      <a:pt x="303" y="169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0" name="Freeform 223"/>
              <p:cNvSpPr>
                <a:spLocks/>
              </p:cNvSpPr>
              <p:nvPr/>
            </p:nvSpPr>
            <p:spPr bwMode="auto">
              <a:xfrm>
                <a:off x="2169" y="3079"/>
                <a:ext cx="52" cy="95"/>
              </a:xfrm>
              <a:custGeom>
                <a:avLst/>
                <a:gdLst>
                  <a:gd name="T0" fmla="*/ 21 w 626"/>
                  <a:gd name="T1" fmla="*/ 0 h 1143"/>
                  <a:gd name="T2" fmla="*/ 12 w 626"/>
                  <a:gd name="T3" fmla="*/ 3 h 1143"/>
                  <a:gd name="T4" fmla="*/ 6 w 626"/>
                  <a:gd name="T5" fmla="*/ 8 h 1143"/>
                  <a:gd name="T6" fmla="*/ 2 w 626"/>
                  <a:gd name="T7" fmla="*/ 13 h 1143"/>
                  <a:gd name="T8" fmla="*/ 0 w 626"/>
                  <a:gd name="T9" fmla="*/ 25 h 1143"/>
                  <a:gd name="T10" fmla="*/ 2 w 626"/>
                  <a:gd name="T11" fmla="*/ 37 h 1143"/>
                  <a:gd name="T12" fmla="*/ 6 w 626"/>
                  <a:gd name="T13" fmla="*/ 42 h 1143"/>
                  <a:gd name="T14" fmla="*/ 13 w 626"/>
                  <a:gd name="T15" fmla="*/ 47 h 1143"/>
                  <a:gd name="T16" fmla="*/ 23 w 626"/>
                  <a:gd name="T17" fmla="*/ 51 h 1143"/>
                  <a:gd name="T18" fmla="*/ 32 w 626"/>
                  <a:gd name="T19" fmla="*/ 54 h 1143"/>
                  <a:gd name="T20" fmla="*/ 38 w 626"/>
                  <a:gd name="T21" fmla="*/ 57 h 1143"/>
                  <a:gd name="T22" fmla="*/ 42 w 626"/>
                  <a:gd name="T23" fmla="*/ 62 h 1143"/>
                  <a:gd name="T24" fmla="*/ 43 w 626"/>
                  <a:gd name="T25" fmla="*/ 71 h 1143"/>
                  <a:gd name="T26" fmla="*/ 40 w 626"/>
                  <a:gd name="T27" fmla="*/ 79 h 1143"/>
                  <a:gd name="T28" fmla="*/ 31 w 626"/>
                  <a:gd name="T29" fmla="*/ 84 h 1143"/>
                  <a:gd name="T30" fmla="*/ 3 w 626"/>
                  <a:gd name="T31" fmla="*/ 84 h 1143"/>
                  <a:gd name="T32" fmla="*/ 11 w 626"/>
                  <a:gd name="T33" fmla="*/ 91 h 1143"/>
                  <a:gd name="T34" fmla="*/ 17 w 626"/>
                  <a:gd name="T35" fmla="*/ 94 h 1143"/>
                  <a:gd name="T36" fmla="*/ 27 w 626"/>
                  <a:gd name="T37" fmla="*/ 95 h 1143"/>
                  <a:gd name="T38" fmla="*/ 36 w 626"/>
                  <a:gd name="T39" fmla="*/ 94 h 1143"/>
                  <a:gd name="T40" fmla="*/ 42 w 626"/>
                  <a:gd name="T41" fmla="*/ 90 h 1143"/>
                  <a:gd name="T42" fmla="*/ 49 w 626"/>
                  <a:gd name="T43" fmla="*/ 81 h 1143"/>
                  <a:gd name="T44" fmla="*/ 51 w 626"/>
                  <a:gd name="T45" fmla="*/ 74 h 1143"/>
                  <a:gd name="T46" fmla="*/ 52 w 626"/>
                  <a:gd name="T47" fmla="*/ 66 h 1143"/>
                  <a:gd name="T48" fmla="*/ 49 w 626"/>
                  <a:gd name="T49" fmla="*/ 54 h 1143"/>
                  <a:gd name="T50" fmla="*/ 45 w 626"/>
                  <a:gd name="T51" fmla="*/ 48 h 1143"/>
                  <a:gd name="T52" fmla="*/ 40 w 626"/>
                  <a:gd name="T53" fmla="*/ 45 h 1143"/>
                  <a:gd name="T54" fmla="*/ 31 w 626"/>
                  <a:gd name="T55" fmla="*/ 41 h 1143"/>
                  <a:gd name="T56" fmla="*/ 25 w 626"/>
                  <a:gd name="T57" fmla="*/ 39 h 1143"/>
                  <a:gd name="T58" fmla="*/ 14 w 626"/>
                  <a:gd name="T59" fmla="*/ 35 h 1143"/>
                  <a:gd name="T60" fmla="*/ 10 w 626"/>
                  <a:gd name="T61" fmla="*/ 30 h 1143"/>
                  <a:gd name="T62" fmla="*/ 10 w 626"/>
                  <a:gd name="T63" fmla="*/ 20 h 1143"/>
                  <a:gd name="T64" fmla="*/ 15 w 626"/>
                  <a:gd name="T65" fmla="*/ 13 h 1143"/>
                  <a:gd name="T66" fmla="*/ 25 w 626"/>
                  <a:gd name="T67" fmla="*/ 11 h 1143"/>
                  <a:gd name="T68" fmla="*/ 42 w 626"/>
                  <a:gd name="T69" fmla="*/ 6 h 1143"/>
                  <a:gd name="T70" fmla="*/ 34 w 626"/>
                  <a:gd name="T71" fmla="*/ 2 h 1143"/>
                  <a:gd name="T72" fmla="*/ 24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9" y="2"/>
                    </a:lnTo>
                    <a:lnTo>
                      <a:pt x="192" y="15"/>
                    </a:lnTo>
                    <a:lnTo>
                      <a:pt x="139" y="38"/>
                    </a:lnTo>
                    <a:lnTo>
                      <a:pt x="119" y="51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30" y="160"/>
                    </a:lnTo>
                    <a:lnTo>
                      <a:pt x="7" y="230"/>
                    </a:lnTo>
                    <a:lnTo>
                      <a:pt x="0" y="305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6"/>
                    </a:lnTo>
                    <a:lnTo>
                      <a:pt x="67" y="500"/>
                    </a:lnTo>
                    <a:lnTo>
                      <a:pt x="117" y="546"/>
                    </a:lnTo>
                    <a:lnTo>
                      <a:pt x="152" y="566"/>
                    </a:lnTo>
                    <a:lnTo>
                      <a:pt x="207" y="590"/>
                    </a:lnTo>
                    <a:lnTo>
                      <a:pt x="277" y="614"/>
                    </a:lnTo>
                    <a:lnTo>
                      <a:pt x="328" y="631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9"/>
                    </a:lnTo>
                    <a:lnTo>
                      <a:pt x="498" y="733"/>
                    </a:lnTo>
                    <a:lnTo>
                      <a:pt x="507" y="751"/>
                    </a:lnTo>
                    <a:lnTo>
                      <a:pt x="521" y="824"/>
                    </a:lnTo>
                    <a:lnTo>
                      <a:pt x="519" y="849"/>
                    </a:lnTo>
                    <a:lnTo>
                      <a:pt x="498" y="918"/>
                    </a:lnTo>
                    <a:lnTo>
                      <a:pt x="477" y="947"/>
                    </a:lnTo>
                    <a:lnTo>
                      <a:pt x="426" y="986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3"/>
                    </a:lnTo>
                    <a:lnTo>
                      <a:pt x="82" y="1062"/>
                    </a:lnTo>
                    <a:lnTo>
                      <a:pt x="133" y="1099"/>
                    </a:lnTo>
                    <a:lnTo>
                      <a:pt x="149" y="1108"/>
                    </a:lnTo>
                    <a:lnTo>
                      <a:pt x="200" y="1128"/>
                    </a:lnTo>
                    <a:lnTo>
                      <a:pt x="257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9" y="1125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5"/>
                    </a:lnTo>
                    <a:lnTo>
                      <a:pt x="588" y="977"/>
                    </a:lnTo>
                    <a:lnTo>
                      <a:pt x="598" y="956"/>
                    </a:lnTo>
                    <a:lnTo>
                      <a:pt x="619" y="886"/>
                    </a:lnTo>
                    <a:lnTo>
                      <a:pt x="626" y="812"/>
                    </a:lnTo>
                    <a:lnTo>
                      <a:pt x="626" y="797"/>
                    </a:lnTo>
                    <a:lnTo>
                      <a:pt x="616" y="721"/>
                    </a:lnTo>
                    <a:lnTo>
                      <a:pt x="592" y="655"/>
                    </a:lnTo>
                    <a:lnTo>
                      <a:pt x="579" y="632"/>
                    </a:lnTo>
                    <a:lnTo>
                      <a:pt x="539" y="583"/>
                    </a:lnTo>
                    <a:lnTo>
                      <a:pt x="485" y="543"/>
                    </a:lnTo>
                    <a:lnTo>
                      <a:pt x="476" y="537"/>
                    </a:lnTo>
                    <a:lnTo>
                      <a:pt x="433" y="517"/>
                    </a:lnTo>
                    <a:lnTo>
                      <a:pt x="376" y="494"/>
                    </a:lnTo>
                    <a:lnTo>
                      <a:pt x="303" y="471"/>
                    </a:lnTo>
                    <a:lnTo>
                      <a:pt x="296" y="469"/>
                    </a:lnTo>
                    <a:lnTo>
                      <a:pt x="222" y="443"/>
                    </a:lnTo>
                    <a:lnTo>
                      <a:pt x="168" y="418"/>
                    </a:lnTo>
                    <a:lnTo>
                      <a:pt x="137" y="393"/>
                    </a:lnTo>
                    <a:lnTo>
                      <a:pt x="120" y="366"/>
                    </a:lnTo>
                    <a:lnTo>
                      <a:pt x="105" y="295"/>
                    </a:lnTo>
                    <a:lnTo>
                      <a:pt x="115" y="236"/>
                    </a:lnTo>
                    <a:lnTo>
                      <a:pt x="151" y="177"/>
                    </a:lnTo>
                    <a:lnTo>
                      <a:pt x="178" y="156"/>
                    </a:lnTo>
                    <a:lnTo>
                      <a:pt x="229" y="136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8"/>
                    </a:lnTo>
                    <a:lnTo>
                      <a:pt x="453" y="40"/>
                    </a:lnTo>
                    <a:lnTo>
                      <a:pt x="408" y="19"/>
                    </a:lnTo>
                    <a:lnTo>
                      <a:pt x="352" y="4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1" name="Freeform 224"/>
              <p:cNvSpPr>
                <a:spLocks/>
              </p:cNvSpPr>
              <p:nvPr/>
            </p:nvSpPr>
            <p:spPr bwMode="auto">
              <a:xfrm>
                <a:off x="2265" y="3164"/>
                <a:ext cx="10" cy="8"/>
              </a:xfrm>
              <a:custGeom>
                <a:avLst/>
                <a:gdLst>
                  <a:gd name="T0" fmla="*/ 8 w 127"/>
                  <a:gd name="T1" fmla="*/ 0 h 99"/>
                  <a:gd name="T2" fmla="*/ 0 w 127"/>
                  <a:gd name="T3" fmla="*/ 0 h 99"/>
                  <a:gd name="T4" fmla="*/ 0 w 127"/>
                  <a:gd name="T5" fmla="*/ 2 h 99"/>
                  <a:gd name="T6" fmla="*/ 2 w 127"/>
                  <a:gd name="T7" fmla="*/ 8 h 99"/>
                  <a:gd name="T8" fmla="*/ 10 w 127"/>
                  <a:gd name="T9" fmla="*/ 8 h 99"/>
                  <a:gd name="T10" fmla="*/ 9 w 127"/>
                  <a:gd name="T11" fmla="*/ 6 h 99"/>
                  <a:gd name="T12" fmla="*/ 8 w 127"/>
                  <a:gd name="T13" fmla="*/ 0 h 99"/>
                  <a:gd name="T14" fmla="*/ 8 w 127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99"/>
                  <a:gd name="T26" fmla="*/ 127 w 127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7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2" name="Freeform 225"/>
              <p:cNvSpPr>
                <a:spLocks/>
              </p:cNvSpPr>
              <p:nvPr/>
            </p:nvSpPr>
            <p:spPr bwMode="auto">
              <a:xfrm>
                <a:off x="2229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0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0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3" name="Freeform 226"/>
              <p:cNvSpPr>
                <a:spLocks/>
              </p:cNvSpPr>
              <p:nvPr/>
            </p:nvSpPr>
            <p:spPr bwMode="auto">
              <a:xfrm>
                <a:off x="2231" y="3113"/>
                <a:ext cx="21" cy="13"/>
              </a:xfrm>
              <a:custGeom>
                <a:avLst/>
                <a:gdLst>
                  <a:gd name="T0" fmla="*/ 4 w 255"/>
                  <a:gd name="T1" fmla="*/ 0 h 156"/>
                  <a:gd name="T2" fmla="*/ 1 w 255"/>
                  <a:gd name="T3" fmla="*/ 5 h 156"/>
                  <a:gd name="T4" fmla="*/ 0 w 255"/>
                  <a:gd name="T5" fmla="*/ 12 h 156"/>
                  <a:gd name="T6" fmla="*/ 8 w 255"/>
                  <a:gd name="T7" fmla="*/ 13 h 156"/>
                  <a:gd name="T8" fmla="*/ 10 w 255"/>
                  <a:gd name="T9" fmla="*/ 7 h 156"/>
                  <a:gd name="T10" fmla="*/ 12 w 255"/>
                  <a:gd name="T11" fmla="*/ 3 h 156"/>
                  <a:gd name="T12" fmla="*/ 16 w 255"/>
                  <a:gd name="T13" fmla="*/ 1 h 156"/>
                  <a:gd name="T14" fmla="*/ 21 w 255"/>
                  <a:gd name="T15" fmla="*/ 0 h 156"/>
                  <a:gd name="T16" fmla="*/ 4 w 255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6"/>
                  <a:gd name="T29" fmla="*/ 255 w 255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5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4" name="Freeform 227"/>
              <p:cNvSpPr>
                <a:spLocks/>
              </p:cNvSpPr>
              <p:nvPr/>
            </p:nvSpPr>
            <p:spPr bwMode="auto">
              <a:xfrm>
                <a:off x="2235" y="3104"/>
                <a:ext cx="38" cy="64"/>
              </a:xfrm>
              <a:custGeom>
                <a:avLst/>
                <a:gdLst>
                  <a:gd name="T0" fmla="*/ 19 w 462"/>
                  <a:gd name="T1" fmla="*/ 0 h 770"/>
                  <a:gd name="T2" fmla="*/ 16 w 462"/>
                  <a:gd name="T3" fmla="*/ 0 h 770"/>
                  <a:gd name="T4" fmla="*/ 12 w 462"/>
                  <a:gd name="T5" fmla="*/ 1 h 770"/>
                  <a:gd name="T6" fmla="*/ 7 w 462"/>
                  <a:gd name="T7" fmla="*/ 2 h 770"/>
                  <a:gd name="T8" fmla="*/ 3 w 462"/>
                  <a:gd name="T9" fmla="*/ 5 h 770"/>
                  <a:gd name="T10" fmla="*/ 0 w 462"/>
                  <a:gd name="T11" fmla="*/ 9 h 770"/>
                  <a:gd name="T12" fmla="*/ 17 w 462"/>
                  <a:gd name="T13" fmla="*/ 9 h 770"/>
                  <a:gd name="T14" fmla="*/ 18 w 462"/>
                  <a:gd name="T15" fmla="*/ 9 h 770"/>
                  <a:gd name="T16" fmla="*/ 23 w 462"/>
                  <a:gd name="T17" fmla="*/ 10 h 770"/>
                  <a:gd name="T18" fmla="*/ 27 w 462"/>
                  <a:gd name="T19" fmla="*/ 13 h 770"/>
                  <a:gd name="T20" fmla="*/ 28 w 462"/>
                  <a:gd name="T21" fmla="*/ 16 h 770"/>
                  <a:gd name="T22" fmla="*/ 29 w 462"/>
                  <a:gd name="T23" fmla="*/ 23 h 770"/>
                  <a:gd name="T24" fmla="*/ 29 w 462"/>
                  <a:gd name="T25" fmla="*/ 26 h 770"/>
                  <a:gd name="T26" fmla="*/ 28 w 462"/>
                  <a:gd name="T27" fmla="*/ 26 h 770"/>
                  <a:gd name="T28" fmla="*/ 25 w 462"/>
                  <a:gd name="T29" fmla="*/ 28 h 770"/>
                  <a:gd name="T30" fmla="*/ 20 w 462"/>
                  <a:gd name="T31" fmla="*/ 29 h 770"/>
                  <a:gd name="T32" fmla="*/ 14 w 462"/>
                  <a:gd name="T33" fmla="*/ 30 h 770"/>
                  <a:gd name="T34" fmla="*/ 11 w 462"/>
                  <a:gd name="T35" fmla="*/ 30 h 770"/>
                  <a:gd name="T36" fmla="*/ 7 w 462"/>
                  <a:gd name="T37" fmla="*/ 31 h 770"/>
                  <a:gd name="T38" fmla="*/ 5 w 462"/>
                  <a:gd name="T39" fmla="*/ 32 h 770"/>
                  <a:gd name="T40" fmla="*/ 29 w 462"/>
                  <a:gd name="T41" fmla="*/ 35 h 770"/>
                  <a:gd name="T42" fmla="*/ 29 w 462"/>
                  <a:gd name="T43" fmla="*/ 39 h 770"/>
                  <a:gd name="T44" fmla="*/ 29 w 462"/>
                  <a:gd name="T45" fmla="*/ 45 h 770"/>
                  <a:gd name="T46" fmla="*/ 28 w 462"/>
                  <a:gd name="T47" fmla="*/ 50 h 770"/>
                  <a:gd name="T48" fmla="*/ 26 w 462"/>
                  <a:gd name="T49" fmla="*/ 54 h 770"/>
                  <a:gd name="T50" fmla="*/ 22 w 462"/>
                  <a:gd name="T51" fmla="*/ 58 h 770"/>
                  <a:gd name="T52" fmla="*/ 18 w 462"/>
                  <a:gd name="T53" fmla="*/ 60 h 770"/>
                  <a:gd name="T54" fmla="*/ 14 w 462"/>
                  <a:gd name="T55" fmla="*/ 61 h 770"/>
                  <a:gd name="T56" fmla="*/ 26 w 462"/>
                  <a:gd name="T57" fmla="*/ 64 h 770"/>
                  <a:gd name="T58" fmla="*/ 30 w 462"/>
                  <a:gd name="T59" fmla="*/ 60 h 770"/>
                  <a:gd name="T60" fmla="*/ 38 w 462"/>
                  <a:gd name="T61" fmla="*/ 60 h 770"/>
                  <a:gd name="T62" fmla="*/ 38 w 462"/>
                  <a:gd name="T63" fmla="*/ 56 h 770"/>
                  <a:gd name="T64" fmla="*/ 38 w 462"/>
                  <a:gd name="T65" fmla="*/ 49 h 770"/>
                  <a:gd name="T66" fmla="*/ 38 w 462"/>
                  <a:gd name="T67" fmla="*/ 40 h 770"/>
                  <a:gd name="T68" fmla="*/ 38 w 462"/>
                  <a:gd name="T69" fmla="*/ 25 h 770"/>
                  <a:gd name="T70" fmla="*/ 37 w 462"/>
                  <a:gd name="T71" fmla="*/ 20 h 770"/>
                  <a:gd name="T72" fmla="*/ 37 w 462"/>
                  <a:gd name="T73" fmla="*/ 15 h 770"/>
                  <a:gd name="T74" fmla="*/ 37 w 462"/>
                  <a:gd name="T75" fmla="*/ 12 h 770"/>
                  <a:gd name="T76" fmla="*/ 34 w 462"/>
                  <a:gd name="T77" fmla="*/ 7 h 770"/>
                  <a:gd name="T78" fmla="*/ 33 w 462"/>
                  <a:gd name="T79" fmla="*/ 5 h 770"/>
                  <a:gd name="T80" fmla="*/ 29 w 462"/>
                  <a:gd name="T81" fmla="*/ 2 h 770"/>
                  <a:gd name="T82" fmla="*/ 28 w 462"/>
                  <a:gd name="T83" fmla="*/ 2 h 770"/>
                  <a:gd name="T84" fmla="*/ 24 w 462"/>
                  <a:gd name="T85" fmla="*/ 0 h 770"/>
                  <a:gd name="T86" fmla="*/ 19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0" y="112"/>
                    </a:lnTo>
                    <a:lnTo>
                      <a:pt x="223" y="113"/>
                    </a:lnTo>
                    <a:lnTo>
                      <a:pt x="282" y="126"/>
                    </a:lnTo>
                    <a:lnTo>
                      <a:pt x="325" y="158"/>
                    </a:lnTo>
                    <a:lnTo>
                      <a:pt x="344" y="194"/>
                    </a:lnTo>
                    <a:lnTo>
                      <a:pt x="354" y="276"/>
                    </a:lnTo>
                    <a:lnTo>
                      <a:pt x="354" y="311"/>
                    </a:lnTo>
                    <a:lnTo>
                      <a:pt x="346" y="315"/>
                    </a:lnTo>
                    <a:lnTo>
                      <a:pt x="301" y="331"/>
                    </a:lnTo>
                    <a:lnTo>
                      <a:pt x="243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8"/>
                    </a:lnTo>
                    <a:lnTo>
                      <a:pt x="270" y="696"/>
                    </a:lnTo>
                    <a:lnTo>
                      <a:pt x="224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2" y="721"/>
                    </a:lnTo>
                    <a:lnTo>
                      <a:pt x="462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6" y="484"/>
                    </a:lnTo>
                    <a:lnTo>
                      <a:pt x="456" y="303"/>
                    </a:lnTo>
                    <a:lnTo>
                      <a:pt x="455" y="242"/>
                    </a:lnTo>
                    <a:lnTo>
                      <a:pt x="451" y="177"/>
                    </a:lnTo>
                    <a:lnTo>
                      <a:pt x="445" y="150"/>
                    </a:lnTo>
                    <a:lnTo>
                      <a:pt x="419" y="85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5" name="Rectangle 228"/>
              <p:cNvSpPr>
                <a:spLocks noChangeArrowheads="1"/>
              </p:cNvSpPr>
              <p:nvPr/>
            </p:nvSpPr>
            <p:spPr bwMode="auto">
              <a:xfrm>
                <a:off x="2289" y="3106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6" name="Freeform 229"/>
              <p:cNvSpPr>
                <a:spLocks/>
              </p:cNvSpPr>
              <p:nvPr/>
            </p:nvSpPr>
            <p:spPr bwMode="auto">
              <a:xfrm>
                <a:off x="2288" y="3080"/>
                <a:ext cx="18" cy="17"/>
              </a:xfrm>
              <a:custGeom>
                <a:avLst/>
                <a:gdLst>
                  <a:gd name="T0" fmla="*/ 18 w 208"/>
                  <a:gd name="T1" fmla="*/ 0 h 212"/>
                  <a:gd name="T2" fmla="*/ 6 w 208"/>
                  <a:gd name="T3" fmla="*/ 0 h 212"/>
                  <a:gd name="T4" fmla="*/ 0 w 208"/>
                  <a:gd name="T5" fmla="*/ 17 h 212"/>
                  <a:gd name="T6" fmla="*/ 7 w 208"/>
                  <a:gd name="T7" fmla="*/ 17 h 212"/>
                  <a:gd name="T8" fmla="*/ 1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7" name="Freeform 230"/>
              <p:cNvSpPr>
                <a:spLocks/>
              </p:cNvSpPr>
              <p:nvPr/>
            </p:nvSpPr>
            <p:spPr bwMode="auto">
              <a:xfrm>
                <a:off x="2316" y="3164"/>
                <a:ext cx="29" cy="10"/>
              </a:xfrm>
              <a:custGeom>
                <a:avLst/>
                <a:gdLst>
                  <a:gd name="T0" fmla="*/ 20 w 342"/>
                  <a:gd name="T1" fmla="*/ 0 h 124"/>
                  <a:gd name="T2" fmla="*/ 16 w 342"/>
                  <a:gd name="T3" fmla="*/ 1 h 124"/>
                  <a:gd name="T4" fmla="*/ 0 w 342"/>
                  <a:gd name="T5" fmla="*/ 2 h 124"/>
                  <a:gd name="T6" fmla="*/ 4 w 342"/>
                  <a:gd name="T7" fmla="*/ 6 h 124"/>
                  <a:gd name="T8" fmla="*/ 6 w 342"/>
                  <a:gd name="T9" fmla="*/ 7 h 124"/>
                  <a:gd name="T10" fmla="*/ 10 w 342"/>
                  <a:gd name="T11" fmla="*/ 9 h 124"/>
                  <a:gd name="T12" fmla="*/ 15 w 342"/>
                  <a:gd name="T13" fmla="*/ 10 h 124"/>
                  <a:gd name="T14" fmla="*/ 18 w 342"/>
                  <a:gd name="T15" fmla="*/ 10 h 124"/>
                  <a:gd name="T16" fmla="*/ 22 w 342"/>
                  <a:gd name="T17" fmla="*/ 8 h 124"/>
                  <a:gd name="T18" fmla="*/ 26 w 342"/>
                  <a:gd name="T19" fmla="*/ 5 h 124"/>
                  <a:gd name="T20" fmla="*/ 29 w 342"/>
                  <a:gd name="T21" fmla="*/ 0 h 124"/>
                  <a:gd name="T22" fmla="*/ 20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4" y="13"/>
                    </a:lnTo>
                    <a:lnTo>
                      <a:pt x="0" y="24"/>
                    </a:lnTo>
                    <a:lnTo>
                      <a:pt x="44" y="72"/>
                    </a:lnTo>
                    <a:lnTo>
                      <a:pt x="66" y="89"/>
                    </a:lnTo>
                    <a:lnTo>
                      <a:pt x="118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8" name="Freeform 231"/>
              <p:cNvSpPr>
                <a:spLocks/>
              </p:cNvSpPr>
              <p:nvPr/>
            </p:nvSpPr>
            <p:spPr bwMode="auto">
              <a:xfrm>
                <a:off x="2309" y="3104"/>
                <a:ext cx="35" cy="62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2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9 h 737"/>
                  <a:gd name="T18" fmla="*/ 0 w 419"/>
                  <a:gd name="T19" fmla="*/ 35 h 737"/>
                  <a:gd name="T20" fmla="*/ 0 w 419"/>
                  <a:gd name="T21" fmla="*/ 42 h 737"/>
                  <a:gd name="T22" fmla="*/ 1 w 419"/>
                  <a:gd name="T23" fmla="*/ 48 h 737"/>
                  <a:gd name="T24" fmla="*/ 3 w 419"/>
                  <a:gd name="T25" fmla="*/ 54 h 737"/>
                  <a:gd name="T26" fmla="*/ 4 w 419"/>
                  <a:gd name="T27" fmla="*/ 57 h 737"/>
                  <a:gd name="T28" fmla="*/ 7 w 419"/>
                  <a:gd name="T29" fmla="*/ 62 h 737"/>
                  <a:gd name="T30" fmla="*/ 22 w 419"/>
                  <a:gd name="T31" fmla="*/ 61 h 737"/>
                  <a:gd name="T32" fmla="*/ 21 w 419"/>
                  <a:gd name="T33" fmla="*/ 61 h 737"/>
                  <a:gd name="T34" fmla="*/ 17 w 419"/>
                  <a:gd name="T35" fmla="*/ 59 h 737"/>
                  <a:gd name="T36" fmla="*/ 13 w 419"/>
                  <a:gd name="T37" fmla="*/ 55 h 737"/>
                  <a:gd name="T38" fmla="*/ 12 w 419"/>
                  <a:gd name="T39" fmla="*/ 54 h 737"/>
                  <a:gd name="T40" fmla="*/ 10 w 419"/>
                  <a:gd name="T41" fmla="*/ 49 h 737"/>
                  <a:gd name="T42" fmla="*/ 9 w 419"/>
                  <a:gd name="T43" fmla="*/ 43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6 h 737"/>
                  <a:gd name="T54" fmla="*/ 14 w 419"/>
                  <a:gd name="T55" fmla="*/ 14 h 737"/>
                  <a:gd name="T56" fmla="*/ 18 w 419"/>
                  <a:gd name="T57" fmla="*/ 11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3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21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5" y="265"/>
                    </a:lnTo>
                    <a:lnTo>
                      <a:pt x="4" y="340"/>
                    </a:lnTo>
                    <a:lnTo>
                      <a:pt x="0" y="420"/>
                    </a:lnTo>
                    <a:lnTo>
                      <a:pt x="4" y="494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7" y="638"/>
                    </a:lnTo>
                    <a:lnTo>
                      <a:pt x="124" y="580"/>
                    </a:lnTo>
                    <a:lnTo>
                      <a:pt x="109" y="507"/>
                    </a:lnTo>
                    <a:lnTo>
                      <a:pt x="105" y="420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7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10" y="126"/>
                    </a:lnTo>
                    <a:lnTo>
                      <a:pt x="264" y="112"/>
                    </a:lnTo>
                    <a:lnTo>
                      <a:pt x="419" y="110"/>
                    </a:lnTo>
                    <a:lnTo>
                      <a:pt x="397" y="76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69" name="Freeform 232"/>
              <p:cNvSpPr>
                <a:spLocks/>
              </p:cNvSpPr>
              <p:nvPr/>
            </p:nvSpPr>
            <p:spPr bwMode="auto">
              <a:xfrm>
                <a:off x="2331" y="3080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1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3" y="425"/>
                    </a:lnTo>
                    <a:lnTo>
                      <a:pt x="116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59" y="627"/>
                    </a:lnTo>
                    <a:lnTo>
                      <a:pt x="163" y="717"/>
                    </a:lnTo>
                    <a:lnTo>
                      <a:pt x="163" y="727"/>
                    </a:lnTo>
                    <a:lnTo>
                      <a:pt x="158" y="813"/>
                    </a:lnTo>
                    <a:lnTo>
                      <a:pt x="142" y="884"/>
                    </a:lnTo>
                    <a:lnTo>
                      <a:pt x="117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0" name="Freeform 233"/>
              <p:cNvSpPr>
                <a:spLocks/>
              </p:cNvSpPr>
              <p:nvPr/>
            </p:nvSpPr>
            <p:spPr bwMode="auto">
              <a:xfrm>
                <a:off x="2399" y="3164"/>
                <a:ext cx="10" cy="8"/>
              </a:xfrm>
              <a:custGeom>
                <a:avLst/>
                <a:gdLst>
                  <a:gd name="T0" fmla="*/ 8 w 126"/>
                  <a:gd name="T1" fmla="*/ 0 h 99"/>
                  <a:gd name="T2" fmla="*/ 0 w 126"/>
                  <a:gd name="T3" fmla="*/ 0 h 99"/>
                  <a:gd name="T4" fmla="*/ 0 w 126"/>
                  <a:gd name="T5" fmla="*/ 2 h 99"/>
                  <a:gd name="T6" fmla="*/ 2 w 126"/>
                  <a:gd name="T7" fmla="*/ 8 h 99"/>
                  <a:gd name="T8" fmla="*/ 10 w 126"/>
                  <a:gd name="T9" fmla="*/ 8 h 99"/>
                  <a:gd name="T10" fmla="*/ 9 w 126"/>
                  <a:gd name="T11" fmla="*/ 6 h 99"/>
                  <a:gd name="T12" fmla="*/ 8 w 126"/>
                  <a:gd name="T13" fmla="*/ 0 h 99"/>
                  <a:gd name="T14" fmla="*/ 8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1" name="Freeform 234"/>
              <p:cNvSpPr>
                <a:spLocks/>
              </p:cNvSpPr>
              <p:nvPr/>
            </p:nvSpPr>
            <p:spPr bwMode="auto">
              <a:xfrm>
                <a:off x="2363" y="3137"/>
                <a:ext cx="35" cy="37"/>
              </a:xfrm>
              <a:custGeom>
                <a:avLst/>
                <a:gdLst>
                  <a:gd name="T0" fmla="*/ 10 w 416"/>
                  <a:gd name="T1" fmla="*/ 0 h 449"/>
                  <a:gd name="T2" fmla="*/ 6 w 416"/>
                  <a:gd name="T3" fmla="*/ 3 h 449"/>
                  <a:gd name="T4" fmla="*/ 5 w 416"/>
                  <a:gd name="T5" fmla="*/ 4 h 449"/>
                  <a:gd name="T6" fmla="*/ 2 w 416"/>
                  <a:gd name="T7" fmla="*/ 9 h 449"/>
                  <a:gd name="T8" fmla="*/ 1 w 416"/>
                  <a:gd name="T9" fmla="*/ 12 h 449"/>
                  <a:gd name="T10" fmla="*/ 0 w 416"/>
                  <a:gd name="T11" fmla="*/ 18 h 449"/>
                  <a:gd name="T12" fmla="*/ 0 w 416"/>
                  <a:gd name="T13" fmla="*/ 21 h 449"/>
                  <a:gd name="T14" fmla="*/ 2 w 416"/>
                  <a:gd name="T15" fmla="*/ 27 h 449"/>
                  <a:gd name="T16" fmla="*/ 4 w 416"/>
                  <a:gd name="T17" fmla="*/ 32 h 449"/>
                  <a:gd name="T18" fmla="*/ 8 w 416"/>
                  <a:gd name="T19" fmla="*/ 34 h 449"/>
                  <a:gd name="T20" fmla="*/ 12 w 416"/>
                  <a:gd name="T21" fmla="*/ 36 h 449"/>
                  <a:gd name="T22" fmla="*/ 17 w 416"/>
                  <a:gd name="T23" fmla="*/ 37 h 449"/>
                  <a:gd name="T24" fmla="*/ 22 w 416"/>
                  <a:gd name="T25" fmla="*/ 37 h 449"/>
                  <a:gd name="T26" fmla="*/ 27 w 416"/>
                  <a:gd name="T27" fmla="*/ 35 h 449"/>
                  <a:gd name="T28" fmla="*/ 28 w 416"/>
                  <a:gd name="T29" fmla="*/ 34 h 449"/>
                  <a:gd name="T30" fmla="*/ 32 w 416"/>
                  <a:gd name="T31" fmla="*/ 31 h 449"/>
                  <a:gd name="T32" fmla="*/ 19 w 416"/>
                  <a:gd name="T33" fmla="*/ 28 h 449"/>
                  <a:gd name="T34" fmla="*/ 16 w 416"/>
                  <a:gd name="T35" fmla="*/ 28 h 449"/>
                  <a:gd name="T36" fmla="*/ 12 w 416"/>
                  <a:gd name="T37" fmla="*/ 25 h 449"/>
                  <a:gd name="T38" fmla="*/ 11 w 416"/>
                  <a:gd name="T39" fmla="*/ 23 h 449"/>
                  <a:gd name="T40" fmla="*/ 9 w 416"/>
                  <a:gd name="T41" fmla="*/ 18 h 449"/>
                  <a:gd name="T42" fmla="*/ 10 w 416"/>
                  <a:gd name="T43" fmla="*/ 12 h 449"/>
                  <a:gd name="T44" fmla="*/ 14 w 416"/>
                  <a:gd name="T45" fmla="*/ 9 h 449"/>
                  <a:gd name="T46" fmla="*/ 16 w 416"/>
                  <a:gd name="T47" fmla="*/ 8 h 449"/>
                  <a:gd name="T48" fmla="*/ 21 w 416"/>
                  <a:gd name="T49" fmla="*/ 7 h 449"/>
                  <a:gd name="T50" fmla="*/ 27 w 416"/>
                  <a:gd name="T51" fmla="*/ 5 h 449"/>
                  <a:gd name="T52" fmla="*/ 31 w 416"/>
                  <a:gd name="T53" fmla="*/ 4 h 449"/>
                  <a:gd name="T54" fmla="*/ 35 w 416"/>
                  <a:gd name="T55" fmla="*/ 2 h 449"/>
                  <a:gd name="T56" fmla="*/ 10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40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2" name="Freeform 235"/>
              <p:cNvSpPr>
                <a:spLocks/>
              </p:cNvSpPr>
              <p:nvPr/>
            </p:nvSpPr>
            <p:spPr bwMode="auto">
              <a:xfrm>
                <a:off x="2365" y="3113"/>
                <a:ext cx="21" cy="13"/>
              </a:xfrm>
              <a:custGeom>
                <a:avLst/>
                <a:gdLst>
                  <a:gd name="T0" fmla="*/ 4 w 256"/>
                  <a:gd name="T1" fmla="*/ 0 h 156"/>
                  <a:gd name="T2" fmla="*/ 2 w 256"/>
                  <a:gd name="T3" fmla="*/ 5 h 156"/>
                  <a:gd name="T4" fmla="*/ 0 w 256"/>
                  <a:gd name="T5" fmla="*/ 12 h 156"/>
                  <a:gd name="T6" fmla="*/ 8 w 256"/>
                  <a:gd name="T7" fmla="*/ 13 h 156"/>
                  <a:gd name="T8" fmla="*/ 10 w 256"/>
                  <a:gd name="T9" fmla="*/ 7 h 156"/>
                  <a:gd name="T10" fmla="*/ 12 w 256"/>
                  <a:gd name="T11" fmla="*/ 3 h 156"/>
                  <a:gd name="T12" fmla="*/ 16 w 256"/>
                  <a:gd name="T13" fmla="*/ 1 h 156"/>
                  <a:gd name="T14" fmla="*/ 21 w 256"/>
                  <a:gd name="T15" fmla="*/ 0 h 156"/>
                  <a:gd name="T16" fmla="*/ 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9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3" name="Freeform 236"/>
              <p:cNvSpPr>
                <a:spLocks/>
              </p:cNvSpPr>
              <p:nvPr/>
            </p:nvSpPr>
            <p:spPr bwMode="auto">
              <a:xfrm>
                <a:off x="2368" y="3104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8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7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8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4" name="Freeform 237"/>
              <p:cNvSpPr>
                <a:spLocks/>
              </p:cNvSpPr>
              <p:nvPr/>
            </p:nvSpPr>
            <p:spPr bwMode="auto">
              <a:xfrm>
                <a:off x="2450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8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80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1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5" name="Freeform 238"/>
              <p:cNvSpPr>
                <a:spLocks/>
              </p:cNvSpPr>
              <p:nvPr/>
            </p:nvSpPr>
            <p:spPr bwMode="auto">
              <a:xfrm>
                <a:off x="2443" y="3114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6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6" y="588"/>
                    </a:lnTo>
                    <a:lnTo>
                      <a:pt x="161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6" name="Freeform 239"/>
              <p:cNvSpPr>
                <a:spLocks/>
              </p:cNvSpPr>
              <p:nvPr/>
            </p:nvSpPr>
            <p:spPr bwMode="auto">
              <a:xfrm>
                <a:off x="2450" y="3104"/>
                <a:ext cx="39" cy="32"/>
              </a:xfrm>
              <a:custGeom>
                <a:avLst/>
                <a:gdLst>
                  <a:gd name="T0" fmla="*/ 17 w 473"/>
                  <a:gd name="T1" fmla="*/ 0 h 382"/>
                  <a:gd name="T2" fmla="*/ 17 w 473"/>
                  <a:gd name="T3" fmla="*/ 0 h 382"/>
                  <a:gd name="T4" fmla="*/ 12 w 473"/>
                  <a:gd name="T5" fmla="*/ 1 h 382"/>
                  <a:gd name="T6" fmla="*/ 7 w 473"/>
                  <a:gd name="T7" fmla="*/ 2 h 382"/>
                  <a:gd name="T8" fmla="*/ 3 w 473"/>
                  <a:gd name="T9" fmla="*/ 5 h 382"/>
                  <a:gd name="T10" fmla="*/ 0 w 473"/>
                  <a:gd name="T11" fmla="*/ 9 h 382"/>
                  <a:gd name="T12" fmla="*/ 17 w 473"/>
                  <a:gd name="T13" fmla="*/ 9 h 382"/>
                  <a:gd name="T14" fmla="*/ 19 w 473"/>
                  <a:gd name="T15" fmla="*/ 10 h 382"/>
                  <a:gd name="T16" fmla="*/ 24 w 473"/>
                  <a:gd name="T17" fmla="*/ 12 h 382"/>
                  <a:gd name="T18" fmla="*/ 27 w 473"/>
                  <a:gd name="T19" fmla="*/ 16 h 382"/>
                  <a:gd name="T20" fmla="*/ 27 w 473"/>
                  <a:gd name="T21" fmla="*/ 17 h 382"/>
                  <a:gd name="T22" fmla="*/ 29 w 473"/>
                  <a:gd name="T23" fmla="*/ 22 h 382"/>
                  <a:gd name="T24" fmla="*/ 30 w 473"/>
                  <a:gd name="T25" fmla="*/ 29 h 382"/>
                  <a:gd name="T26" fmla="*/ 3 w 473"/>
                  <a:gd name="T27" fmla="*/ 29 h 382"/>
                  <a:gd name="T28" fmla="*/ 39 w 473"/>
                  <a:gd name="T29" fmla="*/ 32 h 382"/>
                  <a:gd name="T30" fmla="*/ 38 w 473"/>
                  <a:gd name="T31" fmla="*/ 25 h 382"/>
                  <a:gd name="T32" fmla="*/ 37 w 473"/>
                  <a:gd name="T33" fmla="*/ 19 h 382"/>
                  <a:gd name="T34" fmla="*/ 35 w 473"/>
                  <a:gd name="T35" fmla="*/ 14 h 382"/>
                  <a:gd name="T36" fmla="*/ 33 w 473"/>
                  <a:gd name="T37" fmla="*/ 9 h 382"/>
                  <a:gd name="T38" fmla="*/ 30 w 473"/>
                  <a:gd name="T39" fmla="*/ 5 h 382"/>
                  <a:gd name="T40" fmla="*/ 26 w 473"/>
                  <a:gd name="T41" fmla="*/ 2 h 382"/>
                  <a:gd name="T42" fmla="*/ 22 w 473"/>
                  <a:gd name="T43" fmla="*/ 1 h 382"/>
                  <a:gd name="T44" fmla="*/ 17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9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7" name="Freeform 240"/>
              <p:cNvSpPr>
                <a:spLocks/>
              </p:cNvSpPr>
              <p:nvPr/>
            </p:nvSpPr>
            <p:spPr bwMode="auto">
              <a:xfrm>
                <a:off x="2521" y="3112"/>
                <a:ext cx="16" cy="6"/>
              </a:xfrm>
              <a:custGeom>
                <a:avLst/>
                <a:gdLst>
                  <a:gd name="T0" fmla="*/ 14 w 191"/>
                  <a:gd name="T1" fmla="*/ 0 h 74"/>
                  <a:gd name="T2" fmla="*/ 0 w 191"/>
                  <a:gd name="T3" fmla="*/ 2 h 74"/>
                  <a:gd name="T4" fmla="*/ 3 w 191"/>
                  <a:gd name="T5" fmla="*/ 3 h 74"/>
                  <a:gd name="T6" fmla="*/ 7 w 191"/>
                  <a:gd name="T7" fmla="*/ 6 h 74"/>
                  <a:gd name="T8" fmla="*/ 16 w 191"/>
                  <a:gd name="T9" fmla="*/ 4 h 74"/>
                  <a:gd name="T10" fmla="*/ 14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8" name="Freeform 241"/>
              <p:cNvSpPr>
                <a:spLocks/>
              </p:cNvSpPr>
              <p:nvPr/>
            </p:nvSpPr>
            <p:spPr bwMode="auto">
              <a:xfrm>
                <a:off x="2527" y="3111"/>
                <a:ext cx="23" cy="61"/>
              </a:xfrm>
              <a:custGeom>
                <a:avLst/>
                <a:gdLst>
                  <a:gd name="T0" fmla="*/ 12 w 273"/>
                  <a:gd name="T1" fmla="*/ 0 h 740"/>
                  <a:gd name="T2" fmla="*/ 9 w 273"/>
                  <a:gd name="T3" fmla="*/ 5 h 740"/>
                  <a:gd name="T4" fmla="*/ 0 w 273"/>
                  <a:gd name="T5" fmla="*/ 7 h 740"/>
                  <a:gd name="T6" fmla="*/ 2 w 273"/>
                  <a:gd name="T7" fmla="*/ 11 h 740"/>
                  <a:gd name="T8" fmla="*/ 2 w 273"/>
                  <a:gd name="T9" fmla="*/ 18 h 740"/>
                  <a:gd name="T10" fmla="*/ 2 w 273"/>
                  <a:gd name="T11" fmla="*/ 61 h 740"/>
                  <a:gd name="T12" fmla="*/ 11 w 273"/>
                  <a:gd name="T13" fmla="*/ 61 h 740"/>
                  <a:gd name="T14" fmla="*/ 11 w 273"/>
                  <a:gd name="T15" fmla="*/ 23 h 740"/>
                  <a:gd name="T16" fmla="*/ 11 w 273"/>
                  <a:gd name="T17" fmla="*/ 18 h 740"/>
                  <a:gd name="T18" fmla="*/ 12 w 273"/>
                  <a:gd name="T19" fmla="*/ 12 h 740"/>
                  <a:gd name="T20" fmla="*/ 14 w 273"/>
                  <a:gd name="T21" fmla="*/ 8 h 740"/>
                  <a:gd name="T22" fmla="*/ 14 w 273"/>
                  <a:gd name="T23" fmla="*/ 8 h 740"/>
                  <a:gd name="T24" fmla="*/ 18 w 273"/>
                  <a:gd name="T25" fmla="*/ 4 h 740"/>
                  <a:gd name="T26" fmla="*/ 23 w 273"/>
                  <a:gd name="T27" fmla="*/ 3 h 740"/>
                  <a:gd name="T28" fmla="*/ 12 w 273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0"/>
                  <a:gd name="T47" fmla="*/ 273 w 273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1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79" name="Freeform 242"/>
              <p:cNvSpPr>
                <a:spLocks/>
              </p:cNvSpPr>
              <p:nvPr/>
            </p:nvSpPr>
            <p:spPr bwMode="auto">
              <a:xfrm>
                <a:off x="2500" y="3106"/>
                <a:ext cx="16" cy="66"/>
              </a:xfrm>
              <a:custGeom>
                <a:avLst/>
                <a:gdLst>
                  <a:gd name="T0" fmla="*/ 8 w 194"/>
                  <a:gd name="T1" fmla="*/ 0 h 801"/>
                  <a:gd name="T2" fmla="*/ 0 w 194"/>
                  <a:gd name="T3" fmla="*/ 0 h 801"/>
                  <a:gd name="T4" fmla="*/ 0 w 194"/>
                  <a:gd name="T5" fmla="*/ 66 h 801"/>
                  <a:gd name="T6" fmla="*/ 8 w 194"/>
                  <a:gd name="T7" fmla="*/ 66 h 801"/>
                  <a:gd name="T8" fmla="*/ 8 w 194"/>
                  <a:gd name="T9" fmla="*/ 32 h 801"/>
                  <a:gd name="T10" fmla="*/ 8 w 194"/>
                  <a:gd name="T11" fmla="*/ 30 h 801"/>
                  <a:gd name="T12" fmla="*/ 9 w 194"/>
                  <a:gd name="T13" fmla="*/ 23 h 801"/>
                  <a:gd name="T14" fmla="*/ 10 w 194"/>
                  <a:gd name="T15" fmla="*/ 18 h 801"/>
                  <a:gd name="T16" fmla="*/ 11 w 194"/>
                  <a:gd name="T17" fmla="*/ 15 h 801"/>
                  <a:gd name="T18" fmla="*/ 14 w 194"/>
                  <a:gd name="T19" fmla="*/ 11 h 801"/>
                  <a:gd name="T20" fmla="*/ 16 w 194"/>
                  <a:gd name="T21" fmla="*/ 9 h 801"/>
                  <a:gd name="T22" fmla="*/ 8 w 194"/>
                  <a:gd name="T23" fmla="*/ 9 h 801"/>
                  <a:gd name="T24" fmla="*/ 8 w 194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4"/>
                  <a:gd name="T40" fmla="*/ 0 h 801"/>
                  <a:gd name="T41" fmla="*/ 194 w 194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4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4" y="114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0" name="Freeform 243"/>
              <p:cNvSpPr>
                <a:spLocks/>
              </p:cNvSpPr>
              <p:nvPr/>
            </p:nvSpPr>
            <p:spPr bwMode="auto">
              <a:xfrm>
                <a:off x="2540" y="3104"/>
                <a:ext cx="27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8 w 332"/>
                  <a:gd name="T5" fmla="*/ 1 h 819"/>
                  <a:gd name="T6" fmla="*/ 4 w 332"/>
                  <a:gd name="T7" fmla="*/ 3 h 819"/>
                  <a:gd name="T8" fmla="*/ 0 w 332"/>
                  <a:gd name="T9" fmla="*/ 7 h 819"/>
                  <a:gd name="T10" fmla="*/ 10 w 332"/>
                  <a:gd name="T11" fmla="*/ 10 h 819"/>
                  <a:gd name="T12" fmla="*/ 11 w 332"/>
                  <a:gd name="T13" fmla="*/ 10 h 819"/>
                  <a:gd name="T14" fmla="*/ 15 w 332"/>
                  <a:gd name="T15" fmla="*/ 12 h 819"/>
                  <a:gd name="T16" fmla="*/ 15 w 332"/>
                  <a:gd name="T17" fmla="*/ 12 h 819"/>
                  <a:gd name="T18" fmla="*/ 18 w 332"/>
                  <a:gd name="T19" fmla="*/ 16 h 819"/>
                  <a:gd name="T20" fmla="*/ 18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7 w 332"/>
                  <a:gd name="T27" fmla="*/ 68 h 819"/>
                  <a:gd name="T28" fmla="*/ 27 w 332"/>
                  <a:gd name="T29" fmla="*/ 22 h 819"/>
                  <a:gd name="T30" fmla="*/ 27 w 332"/>
                  <a:gd name="T31" fmla="*/ 16 h 819"/>
                  <a:gd name="T32" fmla="*/ 25 w 332"/>
                  <a:gd name="T33" fmla="*/ 10 h 819"/>
                  <a:gd name="T34" fmla="*/ 23 w 332"/>
                  <a:gd name="T35" fmla="*/ 5 h 819"/>
                  <a:gd name="T36" fmla="*/ 21 w 332"/>
                  <a:gd name="T37" fmla="*/ 3 h 819"/>
                  <a:gd name="T38" fmla="*/ 17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8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5" y="118"/>
                    </a:lnTo>
                    <a:lnTo>
                      <a:pt x="133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7" y="229"/>
                    </a:lnTo>
                    <a:lnTo>
                      <a:pt x="231" y="315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4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1" name="Freeform 244"/>
              <p:cNvSpPr>
                <a:spLocks/>
              </p:cNvSpPr>
              <p:nvPr/>
            </p:nvSpPr>
            <p:spPr bwMode="auto">
              <a:xfrm>
                <a:off x="2507" y="3104"/>
                <a:ext cx="28" cy="11"/>
              </a:xfrm>
              <a:custGeom>
                <a:avLst/>
                <a:gdLst>
                  <a:gd name="T0" fmla="*/ 15 w 331"/>
                  <a:gd name="T1" fmla="*/ 0 h 132"/>
                  <a:gd name="T2" fmla="*/ 11 w 331"/>
                  <a:gd name="T3" fmla="*/ 1 h 132"/>
                  <a:gd name="T4" fmla="*/ 6 w 331"/>
                  <a:gd name="T5" fmla="*/ 3 h 132"/>
                  <a:gd name="T6" fmla="*/ 3 w 331"/>
                  <a:gd name="T7" fmla="*/ 6 h 132"/>
                  <a:gd name="T8" fmla="*/ 0 w 331"/>
                  <a:gd name="T9" fmla="*/ 11 h 132"/>
                  <a:gd name="T10" fmla="*/ 9 w 331"/>
                  <a:gd name="T11" fmla="*/ 11 h 132"/>
                  <a:gd name="T12" fmla="*/ 13 w 331"/>
                  <a:gd name="T13" fmla="*/ 10 h 132"/>
                  <a:gd name="T14" fmla="*/ 28 w 331"/>
                  <a:gd name="T15" fmla="*/ 7 h 132"/>
                  <a:gd name="T16" fmla="*/ 25 w 331"/>
                  <a:gd name="T17" fmla="*/ 3 h 132"/>
                  <a:gd name="T18" fmla="*/ 25 w 331"/>
                  <a:gd name="T19" fmla="*/ 3 h 132"/>
                  <a:gd name="T20" fmla="*/ 20 w 331"/>
                  <a:gd name="T21" fmla="*/ 1 h 132"/>
                  <a:gd name="T22" fmla="*/ 15 w 331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2"/>
                  <a:gd name="T38" fmla="*/ 331 w 331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2">
                    <a:moveTo>
                      <a:pt x="181" y="0"/>
                    </a:moveTo>
                    <a:lnTo>
                      <a:pt x="126" y="9"/>
                    </a:lnTo>
                    <a:lnTo>
                      <a:pt x="75" y="36"/>
                    </a:lnTo>
                    <a:lnTo>
                      <a:pt x="37" y="73"/>
                    </a:lnTo>
                    <a:lnTo>
                      <a:pt x="0" y="130"/>
                    </a:lnTo>
                    <a:lnTo>
                      <a:pt x="103" y="132"/>
                    </a:lnTo>
                    <a:lnTo>
                      <a:pt x="159" y="118"/>
                    </a:lnTo>
                    <a:lnTo>
                      <a:pt x="331" y="89"/>
                    </a:lnTo>
                    <a:lnTo>
                      <a:pt x="290" y="37"/>
                    </a:lnTo>
                    <a:lnTo>
                      <a:pt x="242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2" name="Freeform 245"/>
              <p:cNvSpPr>
                <a:spLocks/>
              </p:cNvSpPr>
              <p:nvPr/>
            </p:nvSpPr>
            <p:spPr bwMode="auto">
              <a:xfrm>
                <a:off x="2601" y="3089"/>
                <a:ext cx="26" cy="83"/>
              </a:xfrm>
              <a:custGeom>
                <a:avLst/>
                <a:gdLst>
                  <a:gd name="T0" fmla="*/ 8 w 307"/>
                  <a:gd name="T1" fmla="*/ 0 h 1005"/>
                  <a:gd name="T2" fmla="*/ 8 w 307"/>
                  <a:gd name="T3" fmla="*/ 3 h 1005"/>
                  <a:gd name="T4" fmla="*/ 8 w 307"/>
                  <a:gd name="T5" fmla="*/ 10 h 1005"/>
                  <a:gd name="T6" fmla="*/ 8 w 307"/>
                  <a:gd name="T7" fmla="*/ 17 h 1005"/>
                  <a:gd name="T8" fmla="*/ 0 w 307"/>
                  <a:gd name="T9" fmla="*/ 17 h 1005"/>
                  <a:gd name="T10" fmla="*/ 0 w 307"/>
                  <a:gd name="T11" fmla="*/ 26 h 1005"/>
                  <a:gd name="T12" fmla="*/ 8 w 307"/>
                  <a:gd name="T13" fmla="*/ 26 h 1005"/>
                  <a:gd name="T14" fmla="*/ 8 w 307"/>
                  <a:gd name="T15" fmla="*/ 83 h 1005"/>
                  <a:gd name="T16" fmla="*/ 16 w 307"/>
                  <a:gd name="T17" fmla="*/ 83 h 1005"/>
                  <a:gd name="T18" fmla="*/ 16 w 307"/>
                  <a:gd name="T19" fmla="*/ 26 h 1005"/>
                  <a:gd name="T20" fmla="*/ 26 w 307"/>
                  <a:gd name="T21" fmla="*/ 26 h 1005"/>
                  <a:gd name="T22" fmla="*/ 26 w 307"/>
                  <a:gd name="T23" fmla="*/ 17 h 1005"/>
                  <a:gd name="T24" fmla="*/ 16 w 307"/>
                  <a:gd name="T25" fmla="*/ 17 h 1005"/>
                  <a:gd name="T26" fmla="*/ 16 w 307"/>
                  <a:gd name="T27" fmla="*/ 11 h 1005"/>
                  <a:gd name="T28" fmla="*/ 16 w 307"/>
                  <a:gd name="T29" fmla="*/ 8 h 1005"/>
                  <a:gd name="T30" fmla="*/ 18 w 307"/>
                  <a:gd name="T31" fmla="*/ 3 h 1005"/>
                  <a:gd name="T32" fmla="*/ 18 w 307"/>
                  <a:gd name="T33" fmla="*/ 2 h 1005"/>
                  <a:gd name="T34" fmla="*/ 23 w 307"/>
                  <a:gd name="T35" fmla="*/ 0 h 1005"/>
                  <a:gd name="T36" fmla="*/ 8 w 30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7"/>
                  <a:gd name="T58" fmla="*/ 0 h 1005"/>
                  <a:gd name="T59" fmla="*/ 307 w 30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7" h="1005">
                    <a:moveTo>
                      <a:pt x="100" y="0"/>
                    </a:moveTo>
                    <a:lnTo>
                      <a:pt x="94" y="34"/>
                    </a:lnTo>
                    <a:lnTo>
                      <a:pt x="90" y="119"/>
                    </a:lnTo>
                    <a:lnTo>
                      <a:pt x="90" y="204"/>
                    </a:lnTo>
                    <a:lnTo>
                      <a:pt x="0" y="204"/>
                    </a:lnTo>
                    <a:lnTo>
                      <a:pt x="0" y="310"/>
                    </a:lnTo>
                    <a:lnTo>
                      <a:pt x="90" y="310"/>
                    </a:lnTo>
                    <a:lnTo>
                      <a:pt x="90" y="1005"/>
                    </a:lnTo>
                    <a:lnTo>
                      <a:pt x="190" y="1005"/>
                    </a:lnTo>
                    <a:lnTo>
                      <a:pt x="190" y="310"/>
                    </a:lnTo>
                    <a:lnTo>
                      <a:pt x="307" y="310"/>
                    </a:lnTo>
                    <a:lnTo>
                      <a:pt x="307" y="204"/>
                    </a:lnTo>
                    <a:lnTo>
                      <a:pt x="190" y="204"/>
                    </a:lnTo>
                    <a:lnTo>
                      <a:pt x="190" y="131"/>
                    </a:lnTo>
                    <a:lnTo>
                      <a:pt x="192" y="94"/>
                    </a:lnTo>
                    <a:lnTo>
                      <a:pt x="210" y="32"/>
                    </a:lnTo>
                    <a:lnTo>
                      <a:pt x="218" y="23"/>
                    </a:lnTo>
                    <a:lnTo>
                      <a:pt x="275" y="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3" name="Freeform 246"/>
              <p:cNvSpPr>
                <a:spLocks/>
              </p:cNvSpPr>
              <p:nvPr/>
            </p:nvSpPr>
            <p:spPr bwMode="auto">
              <a:xfrm>
                <a:off x="2609" y="3079"/>
                <a:ext cx="21" cy="11"/>
              </a:xfrm>
              <a:custGeom>
                <a:avLst/>
                <a:gdLst>
                  <a:gd name="T0" fmla="*/ 13 w 250"/>
                  <a:gd name="T1" fmla="*/ 0 h 132"/>
                  <a:gd name="T2" fmla="*/ 8 w 250"/>
                  <a:gd name="T3" fmla="*/ 1 h 132"/>
                  <a:gd name="T4" fmla="*/ 4 w 250"/>
                  <a:gd name="T5" fmla="*/ 3 h 132"/>
                  <a:gd name="T6" fmla="*/ 3 w 250"/>
                  <a:gd name="T7" fmla="*/ 5 h 132"/>
                  <a:gd name="T8" fmla="*/ 0 w 250"/>
                  <a:gd name="T9" fmla="*/ 10 h 132"/>
                  <a:gd name="T10" fmla="*/ 15 w 250"/>
                  <a:gd name="T11" fmla="*/ 10 h 132"/>
                  <a:gd name="T12" fmla="*/ 15 w 250"/>
                  <a:gd name="T13" fmla="*/ 10 h 132"/>
                  <a:gd name="T14" fmla="*/ 20 w 250"/>
                  <a:gd name="T15" fmla="*/ 11 h 132"/>
                  <a:gd name="T16" fmla="*/ 21 w 250"/>
                  <a:gd name="T17" fmla="*/ 1 h 132"/>
                  <a:gd name="T18" fmla="*/ 18 w 250"/>
                  <a:gd name="T19" fmla="*/ 0 h 132"/>
                  <a:gd name="T20" fmla="*/ 13 w 250"/>
                  <a:gd name="T21" fmla="*/ 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0"/>
                  <a:gd name="T34" fmla="*/ 0 h 132"/>
                  <a:gd name="T35" fmla="*/ 250 w 25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0" h="132">
                    <a:moveTo>
                      <a:pt x="155" y="0"/>
                    </a:moveTo>
                    <a:lnTo>
                      <a:pt x="99" y="7"/>
                    </a:lnTo>
                    <a:lnTo>
                      <a:pt x="52" y="33"/>
                    </a:lnTo>
                    <a:lnTo>
                      <a:pt x="30" y="57"/>
                    </a:lnTo>
                    <a:lnTo>
                      <a:pt x="0" y="119"/>
                    </a:lnTo>
                    <a:lnTo>
                      <a:pt x="175" y="125"/>
                    </a:lnTo>
                    <a:lnTo>
                      <a:pt x="177" y="125"/>
                    </a:lnTo>
                    <a:lnTo>
                      <a:pt x="234" y="132"/>
                    </a:lnTo>
                    <a:lnTo>
                      <a:pt x="250" y="13"/>
                    </a:lnTo>
                    <a:lnTo>
                      <a:pt x="210" y="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4" name="Freeform 247"/>
              <p:cNvSpPr>
                <a:spLocks/>
              </p:cNvSpPr>
              <p:nvPr/>
            </p:nvSpPr>
            <p:spPr bwMode="auto">
              <a:xfrm>
                <a:off x="2633" y="3106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5" name="Freeform 248"/>
              <p:cNvSpPr>
                <a:spLocks/>
              </p:cNvSpPr>
              <p:nvPr/>
            </p:nvSpPr>
            <p:spPr bwMode="auto">
              <a:xfrm>
                <a:off x="2641" y="3104"/>
                <a:ext cx="19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2 h 170"/>
                  <a:gd name="T10" fmla="*/ 10 w 233"/>
                  <a:gd name="T11" fmla="*/ 12 h 170"/>
                  <a:gd name="T12" fmla="*/ 12 w 233"/>
                  <a:gd name="T13" fmla="*/ 12 h 170"/>
                  <a:gd name="T14" fmla="*/ 16 w 233"/>
                  <a:gd name="T15" fmla="*/ 14 h 170"/>
                  <a:gd name="T16" fmla="*/ 19 w 233"/>
                  <a:gd name="T17" fmla="*/ 4 h 170"/>
                  <a:gd name="T18" fmla="*/ 15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4"/>
                    </a:lnTo>
                    <a:lnTo>
                      <a:pt x="182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6" name="Freeform 249"/>
              <p:cNvSpPr>
                <a:spLocks/>
              </p:cNvSpPr>
              <p:nvPr/>
            </p:nvSpPr>
            <p:spPr bwMode="auto">
              <a:xfrm>
                <a:off x="2669" y="3151"/>
                <a:ext cx="39" cy="23"/>
              </a:xfrm>
              <a:custGeom>
                <a:avLst/>
                <a:gdLst>
                  <a:gd name="T0" fmla="*/ 30 w 471"/>
                  <a:gd name="T1" fmla="*/ 0 h 276"/>
                  <a:gd name="T2" fmla="*/ 30 w 471"/>
                  <a:gd name="T3" fmla="*/ 0 h 276"/>
                  <a:gd name="T4" fmla="*/ 28 w 471"/>
                  <a:gd name="T5" fmla="*/ 6 h 276"/>
                  <a:gd name="T6" fmla="*/ 25 w 471"/>
                  <a:gd name="T7" fmla="*/ 10 h 276"/>
                  <a:gd name="T8" fmla="*/ 22 w 471"/>
                  <a:gd name="T9" fmla="*/ 13 h 276"/>
                  <a:gd name="T10" fmla="*/ 17 w 471"/>
                  <a:gd name="T11" fmla="*/ 14 h 276"/>
                  <a:gd name="T12" fmla="*/ 0 w 471"/>
                  <a:gd name="T13" fmla="*/ 14 h 276"/>
                  <a:gd name="T14" fmla="*/ 0 w 471"/>
                  <a:gd name="T15" fmla="*/ 14 h 276"/>
                  <a:gd name="T16" fmla="*/ 4 w 471"/>
                  <a:gd name="T17" fmla="*/ 18 h 276"/>
                  <a:gd name="T18" fmla="*/ 8 w 471"/>
                  <a:gd name="T19" fmla="*/ 21 h 276"/>
                  <a:gd name="T20" fmla="*/ 12 w 471"/>
                  <a:gd name="T21" fmla="*/ 23 h 276"/>
                  <a:gd name="T22" fmla="*/ 17 w 471"/>
                  <a:gd name="T23" fmla="*/ 23 h 276"/>
                  <a:gd name="T24" fmla="*/ 18 w 471"/>
                  <a:gd name="T25" fmla="*/ 23 h 276"/>
                  <a:gd name="T26" fmla="*/ 23 w 471"/>
                  <a:gd name="T27" fmla="*/ 22 h 276"/>
                  <a:gd name="T28" fmla="*/ 28 w 471"/>
                  <a:gd name="T29" fmla="*/ 20 h 276"/>
                  <a:gd name="T30" fmla="*/ 31 w 471"/>
                  <a:gd name="T31" fmla="*/ 17 h 276"/>
                  <a:gd name="T32" fmla="*/ 32 w 471"/>
                  <a:gd name="T33" fmla="*/ 17 h 276"/>
                  <a:gd name="T34" fmla="*/ 35 w 471"/>
                  <a:gd name="T35" fmla="*/ 13 h 276"/>
                  <a:gd name="T36" fmla="*/ 37 w 471"/>
                  <a:gd name="T37" fmla="*/ 8 h 276"/>
                  <a:gd name="T38" fmla="*/ 39 w 471"/>
                  <a:gd name="T39" fmla="*/ 1 h 276"/>
                  <a:gd name="T40" fmla="*/ 30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6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1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0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7" name="Freeform 250"/>
              <p:cNvSpPr>
                <a:spLocks/>
              </p:cNvSpPr>
              <p:nvPr/>
            </p:nvSpPr>
            <p:spPr bwMode="auto">
              <a:xfrm>
                <a:off x="2663" y="3114"/>
                <a:ext cx="46" cy="51"/>
              </a:xfrm>
              <a:custGeom>
                <a:avLst/>
                <a:gdLst>
                  <a:gd name="T0" fmla="*/ 6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6 h 617"/>
                  <a:gd name="T20" fmla="*/ 6 w 551"/>
                  <a:gd name="T21" fmla="*/ 51 h 617"/>
                  <a:gd name="T22" fmla="*/ 24 w 551"/>
                  <a:gd name="T23" fmla="*/ 51 h 617"/>
                  <a:gd name="T24" fmla="*/ 21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9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9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6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4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3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6" y="47"/>
                    </a:lnTo>
                    <a:lnTo>
                      <a:pt x="223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8" name="Freeform 251"/>
              <p:cNvSpPr>
                <a:spLocks/>
              </p:cNvSpPr>
              <p:nvPr/>
            </p:nvSpPr>
            <p:spPr bwMode="auto">
              <a:xfrm>
                <a:off x="2669" y="3104"/>
                <a:ext cx="40" cy="32"/>
              </a:xfrm>
              <a:custGeom>
                <a:avLst/>
                <a:gdLst>
                  <a:gd name="T0" fmla="*/ 17 w 474"/>
                  <a:gd name="T1" fmla="*/ 0 h 382"/>
                  <a:gd name="T2" fmla="*/ 17 w 474"/>
                  <a:gd name="T3" fmla="*/ 0 h 382"/>
                  <a:gd name="T4" fmla="*/ 12 w 474"/>
                  <a:gd name="T5" fmla="*/ 1 h 382"/>
                  <a:gd name="T6" fmla="*/ 8 w 474"/>
                  <a:gd name="T7" fmla="*/ 2 h 382"/>
                  <a:gd name="T8" fmla="*/ 4 w 474"/>
                  <a:gd name="T9" fmla="*/ 5 h 382"/>
                  <a:gd name="T10" fmla="*/ 0 w 474"/>
                  <a:gd name="T11" fmla="*/ 9 h 382"/>
                  <a:gd name="T12" fmla="*/ 17 w 474"/>
                  <a:gd name="T13" fmla="*/ 9 h 382"/>
                  <a:gd name="T14" fmla="*/ 20 w 474"/>
                  <a:gd name="T15" fmla="*/ 10 h 382"/>
                  <a:gd name="T16" fmla="*/ 24 w 474"/>
                  <a:gd name="T17" fmla="*/ 12 h 382"/>
                  <a:gd name="T18" fmla="*/ 28 w 474"/>
                  <a:gd name="T19" fmla="*/ 16 h 382"/>
                  <a:gd name="T20" fmla="*/ 28 w 474"/>
                  <a:gd name="T21" fmla="*/ 17 h 382"/>
                  <a:gd name="T22" fmla="*/ 30 w 474"/>
                  <a:gd name="T23" fmla="*/ 22 h 382"/>
                  <a:gd name="T24" fmla="*/ 31 w 474"/>
                  <a:gd name="T25" fmla="*/ 29 h 382"/>
                  <a:gd name="T26" fmla="*/ 3 w 474"/>
                  <a:gd name="T27" fmla="*/ 29 h 382"/>
                  <a:gd name="T28" fmla="*/ 40 w 474"/>
                  <a:gd name="T29" fmla="*/ 32 h 382"/>
                  <a:gd name="T30" fmla="*/ 39 w 474"/>
                  <a:gd name="T31" fmla="*/ 25 h 382"/>
                  <a:gd name="T32" fmla="*/ 38 w 474"/>
                  <a:gd name="T33" fmla="*/ 19 h 382"/>
                  <a:gd name="T34" fmla="*/ 36 w 474"/>
                  <a:gd name="T35" fmla="*/ 14 h 382"/>
                  <a:gd name="T36" fmla="*/ 34 w 474"/>
                  <a:gd name="T37" fmla="*/ 9 h 382"/>
                  <a:gd name="T38" fmla="*/ 30 w 474"/>
                  <a:gd name="T39" fmla="*/ 5 h 382"/>
                  <a:gd name="T40" fmla="*/ 26 w 474"/>
                  <a:gd name="T41" fmla="*/ 2 h 382"/>
                  <a:gd name="T42" fmla="*/ 22 w 474"/>
                  <a:gd name="T43" fmla="*/ 1 h 382"/>
                  <a:gd name="T44" fmla="*/ 17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89" name="Freeform 252"/>
              <p:cNvSpPr>
                <a:spLocks/>
              </p:cNvSpPr>
              <p:nvPr/>
            </p:nvSpPr>
            <p:spPr bwMode="auto">
              <a:xfrm>
                <a:off x="2741" y="3112"/>
                <a:ext cx="18" cy="60"/>
              </a:xfrm>
              <a:custGeom>
                <a:avLst/>
                <a:gdLst>
                  <a:gd name="T0" fmla="*/ 15 w 226"/>
                  <a:gd name="T1" fmla="*/ 0 h 725"/>
                  <a:gd name="T2" fmla="*/ 0 w 226"/>
                  <a:gd name="T3" fmla="*/ 2 h 725"/>
                  <a:gd name="T4" fmla="*/ 1 w 226"/>
                  <a:gd name="T5" fmla="*/ 2 h 725"/>
                  <a:gd name="T6" fmla="*/ 6 w 226"/>
                  <a:gd name="T7" fmla="*/ 4 h 725"/>
                  <a:gd name="T8" fmla="*/ 6 w 226"/>
                  <a:gd name="T9" fmla="*/ 5 h 725"/>
                  <a:gd name="T10" fmla="*/ 9 w 226"/>
                  <a:gd name="T11" fmla="*/ 9 h 725"/>
                  <a:gd name="T12" fmla="*/ 10 w 226"/>
                  <a:gd name="T13" fmla="*/ 13 h 725"/>
                  <a:gd name="T14" fmla="*/ 10 w 226"/>
                  <a:gd name="T15" fmla="*/ 20 h 725"/>
                  <a:gd name="T16" fmla="*/ 10 w 226"/>
                  <a:gd name="T17" fmla="*/ 60 h 725"/>
                  <a:gd name="T18" fmla="*/ 18 w 226"/>
                  <a:gd name="T19" fmla="*/ 60 h 725"/>
                  <a:gd name="T20" fmla="*/ 18 w 226"/>
                  <a:gd name="T21" fmla="*/ 19 h 725"/>
                  <a:gd name="T22" fmla="*/ 18 w 226"/>
                  <a:gd name="T23" fmla="*/ 14 h 725"/>
                  <a:gd name="T24" fmla="*/ 18 w 226"/>
                  <a:gd name="T25" fmla="*/ 8 h 725"/>
                  <a:gd name="T26" fmla="*/ 17 w 226"/>
                  <a:gd name="T27" fmla="*/ 6 h 725"/>
                  <a:gd name="T28" fmla="*/ 15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0" name="Freeform 253"/>
              <p:cNvSpPr>
                <a:spLocks/>
              </p:cNvSpPr>
              <p:nvPr/>
            </p:nvSpPr>
            <p:spPr bwMode="auto">
              <a:xfrm>
                <a:off x="2719" y="3106"/>
                <a:ext cx="13" cy="66"/>
              </a:xfrm>
              <a:custGeom>
                <a:avLst/>
                <a:gdLst>
                  <a:gd name="T0" fmla="*/ 8 w 157"/>
                  <a:gd name="T1" fmla="*/ 0 h 801"/>
                  <a:gd name="T2" fmla="*/ 0 w 157"/>
                  <a:gd name="T3" fmla="*/ 0 h 801"/>
                  <a:gd name="T4" fmla="*/ 0 w 157"/>
                  <a:gd name="T5" fmla="*/ 66 h 801"/>
                  <a:gd name="T6" fmla="*/ 8 w 157"/>
                  <a:gd name="T7" fmla="*/ 66 h 801"/>
                  <a:gd name="T8" fmla="*/ 8 w 157"/>
                  <a:gd name="T9" fmla="*/ 30 h 801"/>
                  <a:gd name="T10" fmla="*/ 9 w 157"/>
                  <a:gd name="T11" fmla="*/ 22 h 801"/>
                  <a:gd name="T12" fmla="*/ 10 w 157"/>
                  <a:gd name="T13" fmla="*/ 17 h 801"/>
                  <a:gd name="T14" fmla="*/ 12 w 157"/>
                  <a:gd name="T15" fmla="*/ 13 h 801"/>
                  <a:gd name="T16" fmla="*/ 13 w 157"/>
                  <a:gd name="T17" fmla="*/ 12 h 801"/>
                  <a:gd name="T18" fmla="*/ 8 w 157"/>
                  <a:gd name="T19" fmla="*/ 9 h 801"/>
                  <a:gd name="T20" fmla="*/ 8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8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1" name="Freeform 254"/>
              <p:cNvSpPr>
                <a:spLocks/>
              </p:cNvSpPr>
              <p:nvPr/>
            </p:nvSpPr>
            <p:spPr bwMode="auto">
              <a:xfrm>
                <a:off x="2726" y="3104"/>
                <a:ext cx="30" cy="14"/>
              </a:xfrm>
              <a:custGeom>
                <a:avLst/>
                <a:gdLst>
                  <a:gd name="T0" fmla="*/ 16 w 359"/>
                  <a:gd name="T1" fmla="*/ 0 h 165"/>
                  <a:gd name="T2" fmla="*/ 16 w 359"/>
                  <a:gd name="T3" fmla="*/ 0 h 165"/>
                  <a:gd name="T4" fmla="*/ 11 w 359"/>
                  <a:gd name="T5" fmla="*/ 1 h 165"/>
                  <a:gd name="T6" fmla="*/ 7 w 359"/>
                  <a:gd name="T7" fmla="*/ 3 h 165"/>
                  <a:gd name="T8" fmla="*/ 3 w 359"/>
                  <a:gd name="T9" fmla="*/ 6 h 165"/>
                  <a:gd name="T10" fmla="*/ 0 w 359"/>
                  <a:gd name="T11" fmla="*/ 11 h 165"/>
                  <a:gd name="T12" fmla="*/ 6 w 359"/>
                  <a:gd name="T13" fmla="*/ 14 h 165"/>
                  <a:gd name="T14" fmla="*/ 10 w 359"/>
                  <a:gd name="T15" fmla="*/ 11 h 165"/>
                  <a:gd name="T16" fmla="*/ 14 w 359"/>
                  <a:gd name="T17" fmla="*/ 10 h 165"/>
                  <a:gd name="T18" fmla="*/ 30 w 359"/>
                  <a:gd name="T19" fmla="*/ 8 h 165"/>
                  <a:gd name="T20" fmla="*/ 28 w 359"/>
                  <a:gd name="T21" fmla="*/ 6 h 165"/>
                  <a:gd name="T22" fmla="*/ 24 w 359"/>
                  <a:gd name="T23" fmla="*/ 2 h 165"/>
                  <a:gd name="T24" fmla="*/ 21 w 359"/>
                  <a:gd name="T25" fmla="*/ 1 h 165"/>
                  <a:gd name="T26" fmla="*/ 16 w 359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9"/>
                  <a:gd name="T43" fmla="*/ 0 h 165"/>
                  <a:gd name="T44" fmla="*/ 359 w 359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9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9"/>
                    </a:lnTo>
                    <a:lnTo>
                      <a:pt x="81" y="34"/>
                    </a:lnTo>
                    <a:lnTo>
                      <a:pt x="37" y="75"/>
                    </a:lnTo>
                    <a:lnTo>
                      <a:pt x="0" y="132"/>
                    </a:lnTo>
                    <a:lnTo>
                      <a:pt x="66" y="165"/>
                    </a:lnTo>
                    <a:lnTo>
                      <a:pt x="114" y="130"/>
                    </a:lnTo>
                    <a:lnTo>
                      <a:pt x="170" y="118"/>
                    </a:lnTo>
                    <a:lnTo>
                      <a:pt x="359" y="94"/>
                    </a:lnTo>
                    <a:lnTo>
                      <a:pt x="341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2" name="Freeform 255"/>
              <p:cNvSpPr>
                <a:spLocks/>
              </p:cNvSpPr>
              <p:nvPr/>
            </p:nvSpPr>
            <p:spPr bwMode="auto">
              <a:xfrm>
                <a:off x="2775" y="3162"/>
                <a:ext cx="17" cy="11"/>
              </a:xfrm>
              <a:custGeom>
                <a:avLst/>
                <a:gdLst>
                  <a:gd name="T0" fmla="*/ 16 w 205"/>
                  <a:gd name="T1" fmla="*/ 0 h 133"/>
                  <a:gd name="T2" fmla="*/ 12 w 205"/>
                  <a:gd name="T3" fmla="*/ 0 h 133"/>
                  <a:gd name="T4" fmla="*/ 0 w 205"/>
                  <a:gd name="T5" fmla="*/ 4 h 133"/>
                  <a:gd name="T6" fmla="*/ 0 w 205"/>
                  <a:gd name="T7" fmla="*/ 5 h 133"/>
                  <a:gd name="T8" fmla="*/ 4 w 205"/>
                  <a:gd name="T9" fmla="*/ 9 h 133"/>
                  <a:gd name="T10" fmla="*/ 6 w 205"/>
                  <a:gd name="T11" fmla="*/ 10 h 133"/>
                  <a:gd name="T12" fmla="*/ 11 w 205"/>
                  <a:gd name="T13" fmla="*/ 11 h 133"/>
                  <a:gd name="T14" fmla="*/ 12 w 205"/>
                  <a:gd name="T15" fmla="*/ 11 h 133"/>
                  <a:gd name="T16" fmla="*/ 17 w 205"/>
                  <a:gd name="T17" fmla="*/ 10 h 133"/>
                  <a:gd name="T18" fmla="*/ 16 w 205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3"/>
                  <a:gd name="T32" fmla="*/ 205 w 205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3">
                    <a:moveTo>
                      <a:pt x="190" y="0"/>
                    </a:moveTo>
                    <a:lnTo>
                      <a:pt x="146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3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5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3" name="Freeform 256"/>
              <p:cNvSpPr>
                <a:spLocks/>
              </p:cNvSpPr>
              <p:nvPr/>
            </p:nvSpPr>
            <p:spPr bwMode="auto">
              <a:xfrm>
                <a:off x="2768" y="3082"/>
                <a:ext cx="23" cy="84"/>
              </a:xfrm>
              <a:custGeom>
                <a:avLst/>
                <a:gdLst>
                  <a:gd name="T0" fmla="*/ 15 w 278"/>
                  <a:gd name="T1" fmla="*/ 0 h 1006"/>
                  <a:gd name="T2" fmla="*/ 6 w 278"/>
                  <a:gd name="T3" fmla="*/ 7 h 1006"/>
                  <a:gd name="T4" fmla="*/ 6 w 278"/>
                  <a:gd name="T5" fmla="*/ 23 h 1006"/>
                  <a:gd name="T6" fmla="*/ 0 w 278"/>
                  <a:gd name="T7" fmla="*/ 23 h 1006"/>
                  <a:gd name="T8" fmla="*/ 0 w 278"/>
                  <a:gd name="T9" fmla="*/ 32 h 1006"/>
                  <a:gd name="T10" fmla="*/ 6 w 278"/>
                  <a:gd name="T11" fmla="*/ 32 h 1006"/>
                  <a:gd name="T12" fmla="*/ 6 w 278"/>
                  <a:gd name="T13" fmla="*/ 71 h 1006"/>
                  <a:gd name="T14" fmla="*/ 6 w 278"/>
                  <a:gd name="T15" fmla="*/ 72 h 1006"/>
                  <a:gd name="T16" fmla="*/ 7 w 278"/>
                  <a:gd name="T17" fmla="*/ 79 h 1006"/>
                  <a:gd name="T18" fmla="*/ 7 w 278"/>
                  <a:gd name="T19" fmla="*/ 84 h 1006"/>
                  <a:gd name="T20" fmla="*/ 19 w 278"/>
                  <a:gd name="T21" fmla="*/ 80 h 1006"/>
                  <a:gd name="T22" fmla="*/ 16 w 278"/>
                  <a:gd name="T23" fmla="*/ 80 h 1006"/>
                  <a:gd name="T24" fmla="*/ 15 w 278"/>
                  <a:gd name="T25" fmla="*/ 77 h 1006"/>
                  <a:gd name="T26" fmla="*/ 15 w 278"/>
                  <a:gd name="T27" fmla="*/ 71 h 1006"/>
                  <a:gd name="T28" fmla="*/ 15 w 278"/>
                  <a:gd name="T29" fmla="*/ 32 h 1006"/>
                  <a:gd name="T30" fmla="*/ 23 w 278"/>
                  <a:gd name="T31" fmla="*/ 32 h 1006"/>
                  <a:gd name="T32" fmla="*/ 23 w 278"/>
                  <a:gd name="T33" fmla="*/ 23 h 1006"/>
                  <a:gd name="T34" fmla="*/ 15 w 278"/>
                  <a:gd name="T35" fmla="*/ 23 h 1006"/>
                  <a:gd name="T36" fmla="*/ 15 w 278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6"/>
                  <a:gd name="T59" fmla="*/ 278 w 278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6">
                    <a:moveTo>
                      <a:pt x="176" y="0"/>
                    </a:moveTo>
                    <a:lnTo>
                      <a:pt x="76" y="82"/>
                    </a:lnTo>
                    <a:lnTo>
                      <a:pt x="76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6" y="385"/>
                    </a:lnTo>
                    <a:lnTo>
                      <a:pt x="76" y="845"/>
                    </a:lnTo>
                    <a:lnTo>
                      <a:pt x="76" y="857"/>
                    </a:lnTo>
                    <a:lnTo>
                      <a:pt x="79" y="950"/>
                    </a:lnTo>
                    <a:lnTo>
                      <a:pt x="88" y="1006"/>
                    </a:lnTo>
                    <a:lnTo>
                      <a:pt x="234" y="963"/>
                    </a:lnTo>
                    <a:lnTo>
                      <a:pt x="199" y="954"/>
                    </a:lnTo>
                    <a:lnTo>
                      <a:pt x="182" y="927"/>
                    </a:lnTo>
                    <a:lnTo>
                      <a:pt x="176" y="853"/>
                    </a:lnTo>
                    <a:lnTo>
                      <a:pt x="176" y="385"/>
                    </a:lnTo>
                    <a:lnTo>
                      <a:pt x="278" y="385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4" name="Freeform 257"/>
              <p:cNvSpPr>
                <a:spLocks/>
              </p:cNvSpPr>
              <p:nvPr/>
            </p:nvSpPr>
            <p:spPr bwMode="auto">
              <a:xfrm>
                <a:off x="2815" y="3173"/>
                <a:ext cx="6" cy="1"/>
              </a:xfrm>
              <a:custGeom>
                <a:avLst/>
                <a:gdLst>
                  <a:gd name="T0" fmla="*/ 0 w 75"/>
                  <a:gd name="T1" fmla="*/ 0 h 6"/>
                  <a:gd name="T2" fmla="*/ 6 w 75"/>
                  <a:gd name="T3" fmla="*/ 1 h 6"/>
                  <a:gd name="T4" fmla="*/ 5 w 75"/>
                  <a:gd name="T5" fmla="*/ 1 h 6"/>
                  <a:gd name="T6" fmla="*/ 0 w 75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6"/>
                  <a:gd name="T14" fmla="*/ 75 w 75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6">
                    <a:moveTo>
                      <a:pt x="0" y="0"/>
                    </a:moveTo>
                    <a:lnTo>
                      <a:pt x="75" y="6"/>
                    </a:lnTo>
                    <a:lnTo>
                      <a:pt x="6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5" name="Freeform 258"/>
              <p:cNvSpPr>
                <a:spLocks/>
              </p:cNvSpPr>
              <p:nvPr/>
            </p:nvSpPr>
            <p:spPr bwMode="auto">
              <a:xfrm>
                <a:off x="2815" y="3173"/>
                <a:ext cx="11" cy="1"/>
              </a:xfrm>
              <a:custGeom>
                <a:avLst/>
                <a:gdLst>
                  <a:gd name="T0" fmla="*/ 11 w 135"/>
                  <a:gd name="T1" fmla="*/ 0 h 9"/>
                  <a:gd name="T2" fmla="*/ 0 w 135"/>
                  <a:gd name="T3" fmla="*/ 0 h 9"/>
                  <a:gd name="T4" fmla="*/ 6 w 135"/>
                  <a:gd name="T5" fmla="*/ 1 h 9"/>
                  <a:gd name="T6" fmla="*/ 11 w 135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9"/>
                  <a:gd name="T14" fmla="*/ 135 w 135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9">
                    <a:moveTo>
                      <a:pt x="135" y="0"/>
                    </a:moveTo>
                    <a:lnTo>
                      <a:pt x="0" y="3"/>
                    </a:lnTo>
                    <a:lnTo>
                      <a:pt x="75" y="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6" name="Freeform 259"/>
              <p:cNvSpPr>
                <a:spLocks/>
              </p:cNvSpPr>
              <p:nvPr/>
            </p:nvSpPr>
            <p:spPr bwMode="auto">
              <a:xfrm>
                <a:off x="2810" y="3172"/>
                <a:ext cx="16" cy="1"/>
              </a:xfrm>
              <a:custGeom>
                <a:avLst/>
                <a:gdLst>
                  <a:gd name="T0" fmla="*/ 0 w 189"/>
                  <a:gd name="T1" fmla="*/ 0 h 19"/>
                  <a:gd name="T2" fmla="*/ 16 w 189"/>
                  <a:gd name="T3" fmla="*/ 1 h 19"/>
                  <a:gd name="T4" fmla="*/ 5 w 189"/>
                  <a:gd name="T5" fmla="*/ 1 h 19"/>
                  <a:gd name="T6" fmla="*/ 0 w 18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9"/>
                  <a:gd name="T14" fmla="*/ 189 w 18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9">
                    <a:moveTo>
                      <a:pt x="0" y="0"/>
                    </a:moveTo>
                    <a:lnTo>
                      <a:pt x="189" y="16"/>
                    </a:lnTo>
                    <a:lnTo>
                      <a:pt x="5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7" name="Freeform 260"/>
              <p:cNvSpPr>
                <a:spLocks/>
              </p:cNvSpPr>
              <p:nvPr/>
            </p:nvSpPr>
            <p:spPr bwMode="auto">
              <a:xfrm>
                <a:off x="2810" y="3171"/>
                <a:ext cx="21" cy="2"/>
              </a:xfrm>
              <a:custGeom>
                <a:avLst/>
                <a:gdLst>
                  <a:gd name="T0" fmla="*/ 21 w 242"/>
                  <a:gd name="T1" fmla="*/ 0 h 23"/>
                  <a:gd name="T2" fmla="*/ 0 w 242"/>
                  <a:gd name="T3" fmla="*/ 1 h 23"/>
                  <a:gd name="T4" fmla="*/ 16 w 242"/>
                  <a:gd name="T5" fmla="*/ 2 h 23"/>
                  <a:gd name="T6" fmla="*/ 21 w 24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2"/>
                  <a:gd name="T13" fmla="*/ 0 h 23"/>
                  <a:gd name="T14" fmla="*/ 242 w 24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2" h="23">
                    <a:moveTo>
                      <a:pt x="242" y="0"/>
                    </a:moveTo>
                    <a:lnTo>
                      <a:pt x="0" y="7"/>
                    </a:lnTo>
                    <a:lnTo>
                      <a:pt x="189" y="2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8" name="Freeform 261"/>
              <p:cNvSpPr>
                <a:spLocks/>
              </p:cNvSpPr>
              <p:nvPr/>
            </p:nvSpPr>
            <p:spPr bwMode="auto">
              <a:xfrm>
                <a:off x="2806" y="3169"/>
                <a:ext cx="25" cy="3"/>
              </a:xfrm>
              <a:custGeom>
                <a:avLst/>
                <a:gdLst>
                  <a:gd name="T0" fmla="*/ 0 w 290"/>
                  <a:gd name="T1" fmla="*/ 0 h 33"/>
                  <a:gd name="T2" fmla="*/ 25 w 290"/>
                  <a:gd name="T3" fmla="*/ 2 h 33"/>
                  <a:gd name="T4" fmla="*/ 4 w 290"/>
                  <a:gd name="T5" fmla="*/ 3 h 33"/>
                  <a:gd name="T6" fmla="*/ 0 w 29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0"/>
                  <a:gd name="T13" fmla="*/ 0 h 33"/>
                  <a:gd name="T14" fmla="*/ 290 w 29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0" h="33">
                    <a:moveTo>
                      <a:pt x="0" y="0"/>
                    </a:moveTo>
                    <a:lnTo>
                      <a:pt x="290" y="26"/>
                    </a:lnTo>
                    <a:lnTo>
                      <a:pt x="48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399" name="Freeform 262"/>
              <p:cNvSpPr>
                <a:spLocks/>
              </p:cNvSpPr>
              <p:nvPr/>
            </p:nvSpPr>
            <p:spPr bwMode="auto">
              <a:xfrm>
                <a:off x="2806" y="3168"/>
                <a:ext cx="28" cy="3"/>
              </a:xfrm>
              <a:custGeom>
                <a:avLst/>
                <a:gdLst>
                  <a:gd name="T0" fmla="*/ 28 w 335"/>
                  <a:gd name="T1" fmla="*/ 0 h 35"/>
                  <a:gd name="T2" fmla="*/ 0 w 335"/>
                  <a:gd name="T3" fmla="*/ 1 h 35"/>
                  <a:gd name="T4" fmla="*/ 24 w 335"/>
                  <a:gd name="T5" fmla="*/ 3 h 35"/>
                  <a:gd name="T6" fmla="*/ 28 w 3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5"/>
                  <a:gd name="T13" fmla="*/ 0 h 35"/>
                  <a:gd name="T14" fmla="*/ 335 w 3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5" h="35">
                    <a:moveTo>
                      <a:pt x="335" y="0"/>
                    </a:moveTo>
                    <a:lnTo>
                      <a:pt x="0" y="9"/>
                    </a:lnTo>
                    <a:lnTo>
                      <a:pt x="290" y="35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0" name="Freeform 263"/>
              <p:cNvSpPr>
                <a:spLocks/>
              </p:cNvSpPr>
              <p:nvPr/>
            </p:nvSpPr>
            <p:spPr bwMode="auto">
              <a:xfrm>
                <a:off x="2806" y="3168"/>
                <a:ext cx="28" cy="1"/>
              </a:xfrm>
              <a:custGeom>
                <a:avLst/>
                <a:gdLst>
                  <a:gd name="T0" fmla="*/ 28 w 337"/>
                  <a:gd name="T1" fmla="*/ 0 h 12"/>
                  <a:gd name="T2" fmla="*/ 28 w 337"/>
                  <a:gd name="T3" fmla="*/ 0 h 12"/>
                  <a:gd name="T4" fmla="*/ 0 w 337"/>
                  <a:gd name="T5" fmla="*/ 1 h 12"/>
                  <a:gd name="T6" fmla="*/ 28 w 33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7"/>
                  <a:gd name="T13" fmla="*/ 0 h 12"/>
                  <a:gd name="T14" fmla="*/ 337 w 33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7" h="12">
                    <a:moveTo>
                      <a:pt x="337" y="0"/>
                    </a:moveTo>
                    <a:lnTo>
                      <a:pt x="335" y="3"/>
                    </a:lnTo>
                    <a:lnTo>
                      <a:pt x="0" y="12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1" name="Freeform 264"/>
              <p:cNvSpPr>
                <a:spLocks/>
              </p:cNvSpPr>
              <p:nvPr/>
            </p:nvSpPr>
            <p:spPr bwMode="auto">
              <a:xfrm>
                <a:off x="2803" y="3165"/>
                <a:ext cx="31" cy="4"/>
              </a:xfrm>
              <a:custGeom>
                <a:avLst/>
                <a:gdLst>
                  <a:gd name="T0" fmla="*/ 0 w 378"/>
                  <a:gd name="T1" fmla="*/ 0 h 45"/>
                  <a:gd name="T2" fmla="*/ 31 w 378"/>
                  <a:gd name="T3" fmla="*/ 3 h 45"/>
                  <a:gd name="T4" fmla="*/ 3 w 378"/>
                  <a:gd name="T5" fmla="*/ 4 h 45"/>
                  <a:gd name="T6" fmla="*/ 0 w 37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5"/>
                  <a:gd name="T14" fmla="*/ 378 w 37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5">
                    <a:moveTo>
                      <a:pt x="0" y="0"/>
                    </a:moveTo>
                    <a:lnTo>
                      <a:pt x="378" y="33"/>
                    </a:lnTo>
                    <a:lnTo>
                      <a:pt x="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2" name="Freeform 265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0 w 382"/>
                  <a:gd name="T1" fmla="*/ 0 h 38"/>
                  <a:gd name="T2" fmla="*/ 0 w 382"/>
                  <a:gd name="T3" fmla="*/ 0 h 38"/>
                  <a:gd name="T4" fmla="*/ 31 w 382"/>
                  <a:gd name="T5" fmla="*/ 3 h 38"/>
                  <a:gd name="T6" fmla="*/ 0 w 3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38"/>
                  <a:gd name="T14" fmla="*/ 382 w 3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38">
                    <a:moveTo>
                      <a:pt x="0" y="0"/>
                    </a:moveTo>
                    <a:lnTo>
                      <a:pt x="4" y="5"/>
                    </a:lnTo>
                    <a:lnTo>
                      <a:pt x="38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3" name="Freeform 266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17 w 382"/>
                  <a:gd name="T1" fmla="*/ 0 h 41"/>
                  <a:gd name="T2" fmla="*/ 0 w 382"/>
                  <a:gd name="T3" fmla="*/ 0 h 41"/>
                  <a:gd name="T4" fmla="*/ 31 w 382"/>
                  <a:gd name="T5" fmla="*/ 3 h 41"/>
                  <a:gd name="T6" fmla="*/ 17 w 38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41"/>
                  <a:gd name="T14" fmla="*/ 382 w 38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41">
                    <a:moveTo>
                      <a:pt x="210" y="0"/>
                    </a:moveTo>
                    <a:lnTo>
                      <a:pt x="0" y="3"/>
                    </a:lnTo>
                    <a:lnTo>
                      <a:pt x="382" y="4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4" name="Freeform 267"/>
              <p:cNvSpPr>
                <a:spLocks/>
              </p:cNvSpPr>
              <p:nvPr/>
            </p:nvSpPr>
            <p:spPr bwMode="auto">
              <a:xfrm>
                <a:off x="2820" y="3164"/>
                <a:ext cx="18" cy="4"/>
              </a:xfrm>
              <a:custGeom>
                <a:avLst/>
                <a:gdLst>
                  <a:gd name="T0" fmla="*/ 18 w 211"/>
                  <a:gd name="T1" fmla="*/ 0 h 51"/>
                  <a:gd name="T2" fmla="*/ 0 w 211"/>
                  <a:gd name="T3" fmla="*/ 1 h 51"/>
                  <a:gd name="T4" fmla="*/ 15 w 211"/>
                  <a:gd name="T5" fmla="*/ 4 h 51"/>
                  <a:gd name="T6" fmla="*/ 18 w 211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51"/>
                  <a:gd name="T14" fmla="*/ 211 w 211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51">
                    <a:moveTo>
                      <a:pt x="211" y="0"/>
                    </a:moveTo>
                    <a:lnTo>
                      <a:pt x="0" y="10"/>
                    </a:lnTo>
                    <a:lnTo>
                      <a:pt x="172" y="51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5" name="Freeform 268"/>
              <p:cNvSpPr>
                <a:spLocks/>
              </p:cNvSpPr>
              <p:nvPr/>
            </p:nvSpPr>
            <p:spPr bwMode="auto">
              <a:xfrm>
                <a:off x="2820" y="3164"/>
                <a:ext cx="18" cy="1"/>
              </a:xfrm>
              <a:custGeom>
                <a:avLst/>
                <a:gdLst>
                  <a:gd name="T0" fmla="*/ 5 w 211"/>
                  <a:gd name="T1" fmla="*/ 0 h 12"/>
                  <a:gd name="T2" fmla="*/ 18 w 211"/>
                  <a:gd name="T3" fmla="*/ 0 h 12"/>
                  <a:gd name="T4" fmla="*/ 0 w 211"/>
                  <a:gd name="T5" fmla="*/ 1 h 12"/>
                  <a:gd name="T6" fmla="*/ 5 w 211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12"/>
                  <a:gd name="T14" fmla="*/ 211 w 2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12">
                    <a:moveTo>
                      <a:pt x="57" y="0"/>
                    </a:moveTo>
                    <a:lnTo>
                      <a:pt x="211" y="2"/>
                    </a:lnTo>
                    <a:lnTo>
                      <a:pt x="0" y="1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6" name="Freeform 269"/>
              <p:cNvSpPr>
                <a:spLocks/>
              </p:cNvSpPr>
              <p:nvPr/>
            </p:nvSpPr>
            <p:spPr bwMode="auto">
              <a:xfrm>
                <a:off x="2825" y="3161"/>
                <a:ext cx="13" cy="3"/>
              </a:xfrm>
              <a:custGeom>
                <a:avLst/>
                <a:gdLst>
                  <a:gd name="T0" fmla="*/ 3 w 154"/>
                  <a:gd name="T1" fmla="*/ 0 h 30"/>
                  <a:gd name="T2" fmla="*/ 0 w 154"/>
                  <a:gd name="T3" fmla="*/ 3 h 30"/>
                  <a:gd name="T4" fmla="*/ 13 w 154"/>
                  <a:gd name="T5" fmla="*/ 3 h 30"/>
                  <a:gd name="T6" fmla="*/ 3 w 154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30"/>
                  <a:gd name="T14" fmla="*/ 154 w 154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30">
                    <a:moveTo>
                      <a:pt x="38" y="0"/>
                    </a:moveTo>
                    <a:lnTo>
                      <a:pt x="0" y="28"/>
                    </a:lnTo>
                    <a:lnTo>
                      <a:pt x="154" y="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7" name="Freeform 270"/>
              <p:cNvSpPr>
                <a:spLocks/>
              </p:cNvSpPr>
              <p:nvPr/>
            </p:nvSpPr>
            <p:spPr bwMode="auto">
              <a:xfrm>
                <a:off x="2828" y="3159"/>
                <a:ext cx="12" cy="5"/>
              </a:xfrm>
              <a:custGeom>
                <a:avLst/>
                <a:gdLst>
                  <a:gd name="T0" fmla="*/ 12 w 146"/>
                  <a:gd name="T1" fmla="*/ 0 h 63"/>
                  <a:gd name="T2" fmla="*/ 0 w 146"/>
                  <a:gd name="T3" fmla="*/ 3 h 63"/>
                  <a:gd name="T4" fmla="*/ 10 w 146"/>
                  <a:gd name="T5" fmla="*/ 5 h 63"/>
                  <a:gd name="T6" fmla="*/ 12 w 146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63"/>
                  <a:gd name="T14" fmla="*/ 146 w 146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63">
                    <a:moveTo>
                      <a:pt x="146" y="0"/>
                    </a:moveTo>
                    <a:lnTo>
                      <a:pt x="0" y="33"/>
                    </a:lnTo>
                    <a:lnTo>
                      <a:pt x="116" y="6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8" name="Freeform 271"/>
              <p:cNvSpPr>
                <a:spLocks/>
              </p:cNvSpPr>
              <p:nvPr/>
            </p:nvSpPr>
            <p:spPr bwMode="auto">
              <a:xfrm>
                <a:off x="2828" y="3157"/>
                <a:ext cx="12" cy="4"/>
              </a:xfrm>
              <a:custGeom>
                <a:avLst/>
                <a:gdLst>
                  <a:gd name="T0" fmla="*/ 3 w 146"/>
                  <a:gd name="T1" fmla="*/ 0 h 51"/>
                  <a:gd name="T2" fmla="*/ 12 w 146"/>
                  <a:gd name="T3" fmla="*/ 1 h 51"/>
                  <a:gd name="T4" fmla="*/ 0 w 146"/>
                  <a:gd name="T5" fmla="*/ 4 h 51"/>
                  <a:gd name="T6" fmla="*/ 3 w 14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51"/>
                  <a:gd name="T14" fmla="*/ 146 w 14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51">
                    <a:moveTo>
                      <a:pt x="35" y="0"/>
                    </a:moveTo>
                    <a:lnTo>
                      <a:pt x="146" y="18"/>
                    </a:lnTo>
                    <a:lnTo>
                      <a:pt x="0" y="5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09" name="Freeform 272"/>
              <p:cNvSpPr>
                <a:spLocks/>
              </p:cNvSpPr>
              <p:nvPr/>
            </p:nvSpPr>
            <p:spPr bwMode="auto">
              <a:xfrm>
                <a:off x="2831" y="3153"/>
                <a:ext cx="10" cy="4"/>
              </a:xfrm>
              <a:custGeom>
                <a:avLst/>
                <a:gdLst>
                  <a:gd name="T0" fmla="*/ 10 w 120"/>
                  <a:gd name="T1" fmla="*/ 0 h 52"/>
                  <a:gd name="T2" fmla="*/ 0 w 120"/>
                  <a:gd name="T3" fmla="*/ 4 h 52"/>
                  <a:gd name="T4" fmla="*/ 10 w 120"/>
                  <a:gd name="T5" fmla="*/ 3 h 52"/>
                  <a:gd name="T6" fmla="*/ 10 w 120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52"/>
                  <a:gd name="T14" fmla="*/ 120 w 12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52">
                    <a:moveTo>
                      <a:pt x="120" y="0"/>
                    </a:moveTo>
                    <a:lnTo>
                      <a:pt x="0" y="52"/>
                    </a:lnTo>
                    <a:lnTo>
                      <a:pt x="120" y="38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0" name="Freeform 273"/>
              <p:cNvSpPr>
                <a:spLocks/>
              </p:cNvSpPr>
              <p:nvPr/>
            </p:nvSpPr>
            <p:spPr bwMode="auto">
              <a:xfrm>
                <a:off x="2831" y="3156"/>
                <a:ext cx="10" cy="3"/>
              </a:xfrm>
              <a:custGeom>
                <a:avLst/>
                <a:gdLst>
                  <a:gd name="T0" fmla="*/ 0 w 120"/>
                  <a:gd name="T1" fmla="*/ 1 h 32"/>
                  <a:gd name="T2" fmla="*/ 10 w 120"/>
                  <a:gd name="T3" fmla="*/ 0 h 32"/>
                  <a:gd name="T4" fmla="*/ 9 w 120"/>
                  <a:gd name="T5" fmla="*/ 3 h 32"/>
                  <a:gd name="T6" fmla="*/ 0 w 120"/>
                  <a:gd name="T7" fmla="*/ 1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32"/>
                  <a:gd name="T14" fmla="*/ 120 w 12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32">
                    <a:moveTo>
                      <a:pt x="0" y="14"/>
                    </a:moveTo>
                    <a:lnTo>
                      <a:pt x="120" y="0"/>
                    </a:lnTo>
                    <a:lnTo>
                      <a:pt x="111" y="32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1" name="Freeform 274"/>
              <p:cNvSpPr>
                <a:spLocks/>
              </p:cNvSpPr>
              <p:nvPr/>
            </p:nvSpPr>
            <p:spPr bwMode="auto">
              <a:xfrm>
                <a:off x="2833" y="3151"/>
                <a:ext cx="8" cy="2"/>
              </a:xfrm>
              <a:custGeom>
                <a:avLst/>
                <a:gdLst>
                  <a:gd name="T0" fmla="*/ 8 w 93"/>
                  <a:gd name="T1" fmla="*/ 1 h 21"/>
                  <a:gd name="T2" fmla="*/ 8 w 93"/>
                  <a:gd name="T3" fmla="*/ 2 h 21"/>
                  <a:gd name="T4" fmla="*/ 0 w 93"/>
                  <a:gd name="T5" fmla="*/ 0 h 21"/>
                  <a:gd name="T6" fmla="*/ 8 w 93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21"/>
                  <a:gd name="T14" fmla="*/ 93 w 9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21">
                    <a:moveTo>
                      <a:pt x="93" y="14"/>
                    </a:moveTo>
                    <a:lnTo>
                      <a:pt x="93" y="21"/>
                    </a:lnTo>
                    <a:lnTo>
                      <a:pt x="0" y="0"/>
                    </a:lnTo>
                    <a:lnTo>
                      <a:pt x="93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2" name="Freeform 275"/>
              <p:cNvSpPr>
                <a:spLocks/>
              </p:cNvSpPr>
              <p:nvPr/>
            </p:nvSpPr>
            <p:spPr bwMode="auto">
              <a:xfrm>
                <a:off x="2831" y="3151"/>
                <a:ext cx="10" cy="6"/>
              </a:xfrm>
              <a:custGeom>
                <a:avLst/>
                <a:gdLst>
                  <a:gd name="T0" fmla="*/ 10 w 120"/>
                  <a:gd name="T1" fmla="*/ 2 h 73"/>
                  <a:gd name="T2" fmla="*/ 2 w 120"/>
                  <a:gd name="T3" fmla="*/ 0 h 73"/>
                  <a:gd name="T4" fmla="*/ 0 w 120"/>
                  <a:gd name="T5" fmla="*/ 6 h 73"/>
                  <a:gd name="T6" fmla="*/ 10 w 120"/>
                  <a:gd name="T7" fmla="*/ 2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73"/>
                  <a:gd name="T14" fmla="*/ 120 w 120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73">
                    <a:moveTo>
                      <a:pt x="120" y="21"/>
                    </a:moveTo>
                    <a:lnTo>
                      <a:pt x="27" y="0"/>
                    </a:lnTo>
                    <a:lnTo>
                      <a:pt x="0" y="73"/>
                    </a:lnTo>
                    <a:lnTo>
                      <a:pt x="12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3" name="Freeform 276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0 w 93"/>
                  <a:gd name="T1" fmla="*/ 0 h 15"/>
                  <a:gd name="T2" fmla="*/ 8 w 93"/>
                  <a:gd name="T3" fmla="*/ 1 h 15"/>
                  <a:gd name="T4" fmla="*/ 0 w 93"/>
                  <a:gd name="T5" fmla="*/ 0 h 15"/>
                  <a:gd name="T6" fmla="*/ 0 w 9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5"/>
                  <a:gd name="T14" fmla="*/ 93 w 9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5">
                    <a:moveTo>
                      <a:pt x="0" y="1"/>
                    </a:moveTo>
                    <a:lnTo>
                      <a:pt x="93" y="15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4" name="Freeform 277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8 w 93"/>
                  <a:gd name="T1" fmla="*/ 1 h 15"/>
                  <a:gd name="T2" fmla="*/ 0 w 93"/>
                  <a:gd name="T3" fmla="*/ 0 h 15"/>
                  <a:gd name="T4" fmla="*/ 8 w 93"/>
                  <a:gd name="T5" fmla="*/ 1 h 15"/>
                  <a:gd name="T6" fmla="*/ 0 60000 65536"/>
                  <a:gd name="T7" fmla="*/ 0 60000 65536"/>
                  <a:gd name="T8" fmla="*/ 0 60000 65536"/>
                  <a:gd name="T9" fmla="*/ 0 w 93"/>
                  <a:gd name="T10" fmla="*/ 0 h 15"/>
                  <a:gd name="T11" fmla="*/ 93 w 9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3" h="15">
                    <a:moveTo>
                      <a:pt x="93" y="15"/>
                    </a:moveTo>
                    <a:lnTo>
                      <a:pt x="0" y="0"/>
                    </a:lnTo>
                    <a:lnTo>
                      <a:pt x="9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415" name="Freeform 278"/>
              <p:cNvSpPr>
                <a:spLocks/>
              </p:cNvSpPr>
              <p:nvPr/>
            </p:nvSpPr>
            <p:spPr bwMode="auto">
              <a:xfrm>
                <a:off x="2803" y="3164"/>
                <a:ext cx="17" cy="1"/>
              </a:xfrm>
              <a:custGeom>
                <a:avLst/>
                <a:gdLst>
                  <a:gd name="T0" fmla="*/ 15 w 210"/>
                  <a:gd name="T1" fmla="*/ 0 h 6"/>
                  <a:gd name="T2" fmla="*/ 17 w 210"/>
                  <a:gd name="T3" fmla="*/ 1 h 6"/>
                  <a:gd name="T4" fmla="*/ 0 w 210"/>
                  <a:gd name="T5" fmla="*/ 1 h 6"/>
                  <a:gd name="T6" fmla="*/ 15 w 21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0"/>
                  <a:gd name="T13" fmla="*/ 0 h 6"/>
                  <a:gd name="T14" fmla="*/ 210 w 210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0" h="6">
                    <a:moveTo>
                      <a:pt x="180" y="0"/>
                    </a:moveTo>
                    <a:lnTo>
                      <a:pt x="210" y="3"/>
                    </a:lnTo>
                    <a:lnTo>
                      <a:pt x="0" y="6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43700" name="Group 480"/>
            <p:cNvGrpSpPr>
              <a:grpSpLocks/>
            </p:cNvGrpSpPr>
            <p:nvPr/>
          </p:nvGrpSpPr>
          <p:grpSpPr bwMode="auto">
            <a:xfrm>
              <a:off x="204" y="3104"/>
              <a:ext cx="2637" cy="418"/>
              <a:chOff x="204" y="3104"/>
              <a:chExt cx="2637" cy="418"/>
            </a:xfrm>
          </p:grpSpPr>
          <p:sp>
            <p:nvSpPr>
              <p:cNvPr id="144016" name="Freeform 280"/>
              <p:cNvSpPr>
                <a:spLocks/>
              </p:cNvSpPr>
              <p:nvPr/>
            </p:nvSpPr>
            <p:spPr bwMode="auto">
              <a:xfrm>
                <a:off x="2803" y="3163"/>
                <a:ext cx="15" cy="2"/>
              </a:xfrm>
              <a:custGeom>
                <a:avLst/>
                <a:gdLst>
                  <a:gd name="T0" fmla="*/ 11 w 180"/>
                  <a:gd name="T1" fmla="*/ 0 h 29"/>
                  <a:gd name="T2" fmla="*/ 15 w 180"/>
                  <a:gd name="T3" fmla="*/ 2 h 29"/>
                  <a:gd name="T4" fmla="*/ 0 w 180"/>
                  <a:gd name="T5" fmla="*/ 2 h 29"/>
                  <a:gd name="T6" fmla="*/ 11 w 18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29"/>
                  <a:gd name="T14" fmla="*/ 180 w 18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29">
                    <a:moveTo>
                      <a:pt x="128" y="0"/>
                    </a:moveTo>
                    <a:lnTo>
                      <a:pt x="180" y="23"/>
                    </a:lnTo>
                    <a:lnTo>
                      <a:pt x="0" y="2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7" name="Freeform 281"/>
              <p:cNvSpPr>
                <a:spLocks/>
              </p:cNvSpPr>
              <p:nvPr/>
            </p:nvSpPr>
            <p:spPr bwMode="auto">
              <a:xfrm>
                <a:off x="2800" y="3160"/>
                <a:ext cx="13" cy="5"/>
              </a:xfrm>
              <a:custGeom>
                <a:avLst/>
                <a:gdLst>
                  <a:gd name="T0" fmla="*/ 0 w 159"/>
                  <a:gd name="T1" fmla="*/ 0 h 55"/>
                  <a:gd name="T2" fmla="*/ 13 w 159"/>
                  <a:gd name="T3" fmla="*/ 2 h 55"/>
                  <a:gd name="T4" fmla="*/ 3 w 159"/>
                  <a:gd name="T5" fmla="*/ 5 h 55"/>
                  <a:gd name="T6" fmla="*/ 0 w 15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55"/>
                  <a:gd name="T14" fmla="*/ 159 w 15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55">
                    <a:moveTo>
                      <a:pt x="0" y="0"/>
                    </a:moveTo>
                    <a:lnTo>
                      <a:pt x="159" y="26"/>
                    </a:lnTo>
                    <a:lnTo>
                      <a:pt x="31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8" name="Freeform 282"/>
              <p:cNvSpPr>
                <a:spLocks/>
              </p:cNvSpPr>
              <p:nvPr/>
            </p:nvSpPr>
            <p:spPr bwMode="auto">
              <a:xfrm>
                <a:off x="2800" y="3159"/>
                <a:ext cx="13" cy="4"/>
              </a:xfrm>
              <a:custGeom>
                <a:avLst/>
                <a:gdLst>
                  <a:gd name="T0" fmla="*/ 9 w 159"/>
                  <a:gd name="T1" fmla="*/ 0 h 45"/>
                  <a:gd name="T2" fmla="*/ 0 w 159"/>
                  <a:gd name="T3" fmla="*/ 2 h 45"/>
                  <a:gd name="T4" fmla="*/ 13 w 159"/>
                  <a:gd name="T5" fmla="*/ 4 h 45"/>
                  <a:gd name="T6" fmla="*/ 9 w 159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45"/>
                  <a:gd name="T14" fmla="*/ 159 w 159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45">
                    <a:moveTo>
                      <a:pt x="115" y="0"/>
                    </a:moveTo>
                    <a:lnTo>
                      <a:pt x="0" y="19"/>
                    </a:lnTo>
                    <a:lnTo>
                      <a:pt x="159" y="4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9" name="Freeform 283"/>
              <p:cNvSpPr>
                <a:spLocks/>
              </p:cNvSpPr>
              <p:nvPr/>
            </p:nvSpPr>
            <p:spPr bwMode="auto">
              <a:xfrm>
                <a:off x="2798" y="3155"/>
                <a:ext cx="12" cy="5"/>
              </a:xfrm>
              <a:custGeom>
                <a:avLst/>
                <a:gdLst>
                  <a:gd name="T0" fmla="*/ 0 w 138"/>
                  <a:gd name="T1" fmla="*/ 0 h 63"/>
                  <a:gd name="T2" fmla="*/ 12 w 138"/>
                  <a:gd name="T3" fmla="*/ 3 h 63"/>
                  <a:gd name="T4" fmla="*/ 2 w 138"/>
                  <a:gd name="T5" fmla="*/ 5 h 63"/>
                  <a:gd name="T6" fmla="*/ 0 w 138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63"/>
                  <a:gd name="T14" fmla="*/ 138 w 138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63">
                    <a:moveTo>
                      <a:pt x="0" y="0"/>
                    </a:moveTo>
                    <a:lnTo>
                      <a:pt x="138" y="44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0" name="Freeform 284"/>
              <p:cNvSpPr>
                <a:spLocks/>
              </p:cNvSpPr>
              <p:nvPr/>
            </p:nvSpPr>
            <p:spPr bwMode="auto">
              <a:xfrm>
                <a:off x="2798" y="3155"/>
                <a:ext cx="12" cy="4"/>
              </a:xfrm>
              <a:custGeom>
                <a:avLst/>
                <a:gdLst>
                  <a:gd name="T0" fmla="*/ 10 w 138"/>
                  <a:gd name="T1" fmla="*/ 0 h 50"/>
                  <a:gd name="T2" fmla="*/ 0 w 138"/>
                  <a:gd name="T3" fmla="*/ 0 h 50"/>
                  <a:gd name="T4" fmla="*/ 12 w 138"/>
                  <a:gd name="T5" fmla="*/ 4 h 50"/>
                  <a:gd name="T6" fmla="*/ 10 w 138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50"/>
                  <a:gd name="T14" fmla="*/ 138 w 138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50">
                    <a:moveTo>
                      <a:pt x="111" y="0"/>
                    </a:moveTo>
                    <a:lnTo>
                      <a:pt x="0" y="6"/>
                    </a:lnTo>
                    <a:lnTo>
                      <a:pt x="138" y="5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1" name="Freeform 285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0 w 126"/>
                  <a:gd name="T1" fmla="*/ 0 h 72"/>
                  <a:gd name="T2" fmla="*/ 10 w 126"/>
                  <a:gd name="T3" fmla="*/ 6 h 72"/>
                  <a:gd name="T4" fmla="*/ 1 w 126"/>
                  <a:gd name="T5" fmla="*/ 6 h 72"/>
                  <a:gd name="T6" fmla="*/ 0 w 126"/>
                  <a:gd name="T7" fmla="*/ 0 h 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72"/>
                  <a:gd name="T14" fmla="*/ 126 w 126"/>
                  <a:gd name="T15" fmla="*/ 72 h 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72">
                    <a:moveTo>
                      <a:pt x="0" y="0"/>
                    </a:moveTo>
                    <a:lnTo>
                      <a:pt x="126" y="66"/>
                    </a:lnTo>
                    <a:lnTo>
                      <a:pt x="15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2" name="Freeform 286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8 w 126"/>
                  <a:gd name="T1" fmla="*/ 0 h 68"/>
                  <a:gd name="T2" fmla="*/ 0 w 126"/>
                  <a:gd name="T3" fmla="*/ 0 h 68"/>
                  <a:gd name="T4" fmla="*/ 10 w 126"/>
                  <a:gd name="T5" fmla="*/ 6 h 68"/>
                  <a:gd name="T6" fmla="*/ 8 w 12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68"/>
                  <a:gd name="T14" fmla="*/ 126 w 12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68">
                    <a:moveTo>
                      <a:pt x="106" y="0"/>
                    </a:moveTo>
                    <a:lnTo>
                      <a:pt x="0" y="2"/>
                    </a:lnTo>
                    <a:lnTo>
                      <a:pt x="126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3" name="Freeform 287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0 w 113"/>
                  <a:gd name="T1" fmla="*/ 0 h 82"/>
                  <a:gd name="T2" fmla="*/ 10 w 113"/>
                  <a:gd name="T3" fmla="*/ 7 h 82"/>
                  <a:gd name="T4" fmla="*/ 1 w 113"/>
                  <a:gd name="T5" fmla="*/ 7 h 82"/>
                  <a:gd name="T6" fmla="*/ 0 w 113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2"/>
                  <a:gd name="T14" fmla="*/ 113 w 11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2">
                    <a:moveTo>
                      <a:pt x="0" y="0"/>
                    </a:moveTo>
                    <a:lnTo>
                      <a:pt x="113" y="80"/>
                    </a:lnTo>
                    <a:lnTo>
                      <a:pt x="7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4" name="Freeform 288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9 w 113"/>
                  <a:gd name="T1" fmla="*/ 0 h 84"/>
                  <a:gd name="T2" fmla="*/ 0 w 113"/>
                  <a:gd name="T3" fmla="*/ 0 h 84"/>
                  <a:gd name="T4" fmla="*/ 10 w 113"/>
                  <a:gd name="T5" fmla="*/ 7 h 84"/>
                  <a:gd name="T6" fmla="*/ 9 w 113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4"/>
                  <a:gd name="T14" fmla="*/ 113 w 11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4">
                    <a:moveTo>
                      <a:pt x="104" y="0"/>
                    </a:moveTo>
                    <a:lnTo>
                      <a:pt x="0" y="4"/>
                    </a:lnTo>
                    <a:lnTo>
                      <a:pt x="113" y="8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5" name="Freeform 289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45 w 537"/>
                  <a:gd name="T1" fmla="*/ 2 h 27"/>
                  <a:gd name="T2" fmla="*/ 45 w 537"/>
                  <a:gd name="T3" fmla="*/ 2 h 27"/>
                  <a:gd name="T4" fmla="*/ 0 w 537"/>
                  <a:gd name="T5" fmla="*/ 0 h 27"/>
                  <a:gd name="T6" fmla="*/ 45 w 537"/>
                  <a:gd name="T7" fmla="*/ 2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6"/>
                    </a:moveTo>
                    <a:lnTo>
                      <a:pt x="537" y="27"/>
                    </a:lnTo>
                    <a:lnTo>
                      <a:pt x="0" y="0"/>
                    </a:lnTo>
                    <a:lnTo>
                      <a:pt x="53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6" name="Freeform 290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45 w 537"/>
                  <a:gd name="T1" fmla="*/ 2 h 27"/>
                  <a:gd name="T2" fmla="*/ 0 w 537"/>
                  <a:gd name="T3" fmla="*/ 0 h 27"/>
                  <a:gd name="T4" fmla="*/ 9 w 537"/>
                  <a:gd name="T5" fmla="*/ 2 h 27"/>
                  <a:gd name="T6" fmla="*/ 45 w 537"/>
                  <a:gd name="T7" fmla="*/ 2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7"/>
                    </a:moveTo>
                    <a:lnTo>
                      <a:pt x="0" y="0"/>
                    </a:lnTo>
                    <a:lnTo>
                      <a:pt x="105" y="27"/>
                    </a:lnTo>
                    <a:lnTo>
                      <a:pt x="53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7" name="Freeform 291"/>
              <p:cNvSpPr>
                <a:spLocks/>
              </p:cNvSpPr>
              <p:nvPr/>
            </p:nvSpPr>
            <p:spPr bwMode="auto">
              <a:xfrm>
                <a:off x="2796" y="3140"/>
                <a:ext cx="9" cy="2"/>
              </a:xfrm>
              <a:custGeom>
                <a:avLst/>
                <a:gdLst>
                  <a:gd name="T0" fmla="*/ 0 w 105"/>
                  <a:gd name="T1" fmla="*/ 0 h 31"/>
                  <a:gd name="T2" fmla="*/ 9 w 105"/>
                  <a:gd name="T3" fmla="*/ 2 h 31"/>
                  <a:gd name="T4" fmla="*/ 0 w 105"/>
                  <a:gd name="T5" fmla="*/ 2 h 31"/>
                  <a:gd name="T6" fmla="*/ 0 w 10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31"/>
                  <a:gd name="T14" fmla="*/ 105 w 10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31">
                    <a:moveTo>
                      <a:pt x="0" y="0"/>
                    </a:moveTo>
                    <a:lnTo>
                      <a:pt x="105" y="27"/>
                    </a:lnTo>
                    <a:lnTo>
                      <a:pt x="1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8" name="Freeform 292"/>
              <p:cNvSpPr>
                <a:spLocks/>
              </p:cNvSpPr>
              <p:nvPr/>
            </p:nvSpPr>
            <p:spPr bwMode="auto">
              <a:xfrm>
                <a:off x="2796" y="3139"/>
                <a:ext cx="45" cy="3"/>
              </a:xfrm>
              <a:custGeom>
                <a:avLst/>
                <a:gdLst>
                  <a:gd name="T0" fmla="*/ 45 w 537"/>
                  <a:gd name="T1" fmla="*/ 0 h 35"/>
                  <a:gd name="T2" fmla="*/ 0 w 537"/>
                  <a:gd name="T3" fmla="*/ 1 h 35"/>
                  <a:gd name="T4" fmla="*/ 45 w 537"/>
                  <a:gd name="T5" fmla="*/ 3 h 35"/>
                  <a:gd name="T6" fmla="*/ 45 w 537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35"/>
                  <a:gd name="T14" fmla="*/ 537 w 537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35">
                    <a:moveTo>
                      <a:pt x="537" y="0"/>
                    </a:moveTo>
                    <a:lnTo>
                      <a:pt x="0" y="9"/>
                    </a:lnTo>
                    <a:lnTo>
                      <a:pt x="537" y="35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29" name="Freeform 293"/>
              <p:cNvSpPr>
                <a:spLocks/>
              </p:cNvSpPr>
              <p:nvPr/>
            </p:nvSpPr>
            <p:spPr bwMode="auto">
              <a:xfrm>
                <a:off x="2796" y="3136"/>
                <a:ext cx="45" cy="4"/>
              </a:xfrm>
              <a:custGeom>
                <a:avLst/>
                <a:gdLst>
                  <a:gd name="T0" fmla="*/ 45 w 537"/>
                  <a:gd name="T1" fmla="*/ 3 h 43"/>
                  <a:gd name="T2" fmla="*/ 0 w 537"/>
                  <a:gd name="T3" fmla="*/ 4 h 43"/>
                  <a:gd name="T4" fmla="*/ 45 w 537"/>
                  <a:gd name="T5" fmla="*/ 0 h 43"/>
                  <a:gd name="T6" fmla="*/ 45 w 537"/>
                  <a:gd name="T7" fmla="*/ 3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43"/>
                  <a:gd name="T14" fmla="*/ 537 w 53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43">
                    <a:moveTo>
                      <a:pt x="537" y="34"/>
                    </a:moveTo>
                    <a:lnTo>
                      <a:pt x="0" y="43"/>
                    </a:lnTo>
                    <a:lnTo>
                      <a:pt x="537" y="0"/>
                    </a:lnTo>
                    <a:lnTo>
                      <a:pt x="537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0" name="Freeform 294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35 w 426"/>
                  <a:gd name="T1" fmla="*/ 3 h 41"/>
                  <a:gd name="T2" fmla="*/ 35 w 426"/>
                  <a:gd name="T3" fmla="*/ 3 h 41"/>
                  <a:gd name="T4" fmla="*/ 0 w 426"/>
                  <a:gd name="T5" fmla="*/ 0 h 41"/>
                  <a:gd name="T6" fmla="*/ 35 w 426"/>
                  <a:gd name="T7" fmla="*/ 3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41"/>
                  <a:gd name="T14" fmla="*/ 426 w 42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41">
                    <a:moveTo>
                      <a:pt x="426" y="39"/>
                    </a:moveTo>
                    <a:lnTo>
                      <a:pt x="426" y="41"/>
                    </a:lnTo>
                    <a:lnTo>
                      <a:pt x="0" y="0"/>
                    </a:lnTo>
                    <a:lnTo>
                      <a:pt x="42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1" name="Freeform 295"/>
              <p:cNvSpPr>
                <a:spLocks/>
              </p:cNvSpPr>
              <p:nvPr/>
            </p:nvSpPr>
            <p:spPr bwMode="auto">
              <a:xfrm>
                <a:off x="2796" y="3133"/>
                <a:ext cx="45" cy="7"/>
              </a:xfrm>
              <a:custGeom>
                <a:avLst/>
                <a:gdLst>
                  <a:gd name="T0" fmla="*/ 45 w 537"/>
                  <a:gd name="T1" fmla="*/ 3 h 84"/>
                  <a:gd name="T2" fmla="*/ 9 w 537"/>
                  <a:gd name="T3" fmla="*/ 0 h 84"/>
                  <a:gd name="T4" fmla="*/ 0 w 537"/>
                  <a:gd name="T5" fmla="*/ 7 h 84"/>
                  <a:gd name="T6" fmla="*/ 45 w 537"/>
                  <a:gd name="T7" fmla="*/ 3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84"/>
                  <a:gd name="T14" fmla="*/ 537 w 537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84">
                    <a:moveTo>
                      <a:pt x="537" y="41"/>
                    </a:moveTo>
                    <a:lnTo>
                      <a:pt x="111" y="0"/>
                    </a:lnTo>
                    <a:lnTo>
                      <a:pt x="0" y="84"/>
                    </a:lnTo>
                    <a:lnTo>
                      <a:pt x="537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2" name="Freeform 296"/>
              <p:cNvSpPr>
                <a:spLocks/>
              </p:cNvSpPr>
              <p:nvPr/>
            </p:nvSpPr>
            <p:spPr bwMode="auto">
              <a:xfrm>
                <a:off x="2796" y="3133"/>
                <a:ext cx="10" cy="7"/>
              </a:xfrm>
              <a:custGeom>
                <a:avLst/>
                <a:gdLst>
                  <a:gd name="T0" fmla="*/ 0 w 111"/>
                  <a:gd name="T1" fmla="*/ 0 h 86"/>
                  <a:gd name="T2" fmla="*/ 10 w 111"/>
                  <a:gd name="T3" fmla="*/ 0 h 86"/>
                  <a:gd name="T4" fmla="*/ 0 w 111"/>
                  <a:gd name="T5" fmla="*/ 7 h 86"/>
                  <a:gd name="T6" fmla="*/ 0 w 111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86"/>
                  <a:gd name="T14" fmla="*/ 111 w 111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86">
                    <a:moveTo>
                      <a:pt x="4" y="0"/>
                    </a:moveTo>
                    <a:lnTo>
                      <a:pt x="111" y="2"/>
                    </a:lnTo>
                    <a:lnTo>
                      <a:pt x="0" y="8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3" name="Freeform 297"/>
              <p:cNvSpPr>
                <a:spLocks/>
              </p:cNvSpPr>
              <p:nvPr/>
            </p:nvSpPr>
            <p:spPr bwMode="auto">
              <a:xfrm>
                <a:off x="2797" y="3130"/>
                <a:ext cx="9" cy="3"/>
              </a:xfrm>
              <a:custGeom>
                <a:avLst/>
                <a:gdLst>
                  <a:gd name="T0" fmla="*/ 9 w 110"/>
                  <a:gd name="T1" fmla="*/ 0 h 38"/>
                  <a:gd name="T2" fmla="*/ 0 w 110"/>
                  <a:gd name="T3" fmla="*/ 3 h 38"/>
                  <a:gd name="T4" fmla="*/ 9 w 110"/>
                  <a:gd name="T5" fmla="*/ 3 h 38"/>
                  <a:gd name="T6" fmla="*/ 9 w 11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38"/>
                  <a:gd name="T14" fmla="*/ 110 w 11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38">
                    <a:moveTo>
                      <a:pt x="110" y="0"/>
                    </a:moveTo>
                    <a:lnTo>
                      <a:pt x="0" y="36"/>
                    </a:lnTo>
                    <a:lnTo>
                      <a:pt x="107" y="3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4" name="Freeform 298"/>
              <p:cNvSpPr>
                <a:spLocks/>
              </p:cNvSpPr>
              <p:nvPr/>
            </p:nvSpPr>
            <p:spPr bwMode="auto">
              <a:xfrm>
                <a:off x="2797" y="3126"/>
                <a:ext cx="9" cy="7"/>
              </a:xfrm>
              <a:custGeom>
                <a:avLst/>
                <a:gdLst>
                  <a:gd name="T0" fmla="*/ 1 w 110"/>
                  <a:gd name="T1" fmla="*/ 0 h 76"/>
                  <a:gd name="T2" fmla="*/ 9 w 110"/>
                  <a:gd name="T3" fmla="*/ 4 h 76"/>
                  <a:gd name="T4" fmla="*/ 0 w 110"/>
                  <a:gd name="T5" fmla="*/ 7 h 76"/>
                  <a:gd name="T6" fmla="*/ 1 w 110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76"/>
                  <a:gd name="T14" fmla="*/ 110 w 11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76">
                    <a:moveTo>
                      <a:pt x="12" y="0"/>
                    </a:moveTo>
                    <a:lnTo>
                      <a:pt x="110" y="40"/>
                    </a:lnTo>
                    <a:lnTo>
                      <a:pt x="0" y="7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5" name="Freeform 299"/>
              <p:cNvSpPr>
                <a:spLocks/>
              </p:cNvSpPr>
              <p:nvPr/>
            </p:nvSpPr>
            <p:spPr bwMode="auto">
              <a:xfrm>
                <a:off x="2798" y="3124"/>
                <a:ext cx="9" cy="6"/>
              </a:xfrm>
              <a:custGeom>
                <a:avLst/>
                <a:gdLst>
                  <a:gd name="T0" fmla="*/ 9 w 116"/>
                  <a:gd name="T1" fmla="*/ 0 h 71"/>
                  <a:gd name="T2" fmla="*/ 0 w 116"/>
                  <a:gd name="T3" fmla="*/ 3 h 71"/>
                  <a:gd name="T4" fmla="*/ 8 w 116"/>
                  <a:gd name="T5" fmla="*/ 6 h 71"/>
                  <a:gd name="T6" fmla="*/ 9 w 116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71"/>
                  <a:gd name="T14" fmla="*/ 116 w 116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71">
                    <a:moveTo>
                      <a:pt x="116" y="0"/>
                    </a:moveTo>
                    <a:lnTo>
                      <a:pt x="0" y="31"/>
                    </a:lnTo>
                    <a:lnTo>
                      <a:pt x="98" y="7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6" name="Freeform 300"/>
              <p:cNvSpPr>
                <a:spLocks/>
              </p:cNvSpPr>
              <p:nvPr/>
            </p:nvSpPr>
            <p:spPr bwMode="auto">
              <a:xfrm>
                <a:off x="2798" y="3121"/>
                <a:ext cx="9" cy="5"/>
              </a:xfrm>
              <a:custGeom>
                <a:avLst/>
                <a:gdLst>
                  <a:gd name="T0" fmla="*/ 1 w 116"/>
                  <a:gd name="T1" fmla="*/ 0 h 68"/>
                  <a:gd name="T2" fmla="*/ 9 w 116"/>
                  <a:gd name="T3" fmla="*/ 3 h 68"/>
                  <a:gd name="T4" fmla="*/ 0 w 116"/>
                  <a:gd name="T5" fmla="*/ 5 h 68"/>
                  <a:gd name="T6" fmla="*/ 1 w 11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68"/>
                  <a:gd name="T14" fmla="*/ 116 w 11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68">
                    <a:moveTo>
                      <a:pt x="19" y="0"/>
                    </a:moveTo>
                    <a:lnTo>
                      <a:pt x="116" y="37"/>
                    </a:lnTo>
                    <a:lnTo>
                      <a:pt x="0" y="6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7" name="Freeform 301"/>
              <p:cNvSpPr>
                <a:spLocks/>
              </p:cNvSpPr>
              <p:nvPr/>
            </p:nvSpPr>
            <p:spPr bwMode="auto">
              <a:xfrm>
                <a:off x="2799" y="3119"/>
                <a:ext cx="11" cy="5"/>
              </a:xfrm>
              <a:custGeom>
                <a:avLst/>
                <a:gdLst>
                  <a:gd name="T0" fmla="*/ 11 w 128"/>
                  <a:gd name="T1" fmla="*/ 0 h 59"/>
                  <a:gd name="T2" fmla="*/ 0 w 128"/>
                  <a:gd name="T3" fmla="*/ 2 h 59"/>
                  <a:gd name="T4" fmla="*/ 8 w 128"/>
                  <a:gd name="T5" fmla="*/ 5 h 59"/>
                  <a:gd name="T6" fmla="*/ 11 w 12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59"/>
                  <a:gd name="T14" fmla="*/ 128 w 12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59">
                    <a:moveTo>
                      <a:pt x="128" y="0"/>
                    </a:moveTo>
                    <a:lnTo>
                      <a:pt x="0" y="22"/>
                    </a:lnTo>
                    <a:lnTo>
                      <a:pt x="97" y="5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8" name="Freeform 302"/>
              <p:cNvSpPr>
                <a:spLocks/>
              </p:cNvSpPr>
              <p:nvPr/>
            </p:nvSpPr>
            <p:spPr bwMode="auto">
              <a:xfrm>
                <a:off x="2799" y="3118"/>
                <a:ext cx="12" cy="3"/>
              </a:xfrm>
              <a:custGeom>
                <a:avLst/>
                <a:gdLst>
                  <a:gd name="T0" fmla="*/ 12 w 141"/>
                  <a:gd name="T1" fmla="*/ 0 h 37"/>
                  <a:gd name="T2" fmla="*/ 11 w 141"/>
                  <a:gd name="T3" fmla="*/ 1 h 37"/>
                  <a:gd name="T4" fmla="*/ 0 w 141"/>
                  <a:gd name="T5" fmla="*/ 3 h 37"/>
                  <a:gd name="T6" fmla="*/ 12 w 141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37"/>
                  <a:gd name="T14" fmla="*/ 141 w 141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37">
                    <a:moveTo>
                      <a:pt x="141" y="0"/>
                    </a:moveTo>
                    <a:lnTo>
                      <a:pt x="128" y="15"/>
                    </a:lnTo>
                    <a:lnTo>
                      <a:pt x="0" y="3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39" name="Freeform 303"/>
              <p:cNvSpPr>
                <a:spLocks/>
              </p:cNvSpPr>
              <p:nvPr/>
            </p:nvSpPr>
            <p:spPr bwMode="auto">
              <a:xfrm>
                <a:off x="2799" y="3116"/>
                <a:ext cx="12" cy="5"/>
              </a:xfrm>
              <a:custGeom>
                <a:avLst/>
                <a:gdLst>
                  <a:gd name="T0" fmla="*/ 2 w 141"/>
                  <a:gd name="T1" fmla="*/ 0 h 59"/>
                  <a:gd name="T2" fmla="*/ 12 w 141"/>
                  <a:gd name="T3" fmla="*/ 2 h 59"/>
                  <a:gd name="T4" fmla="*/ 0 w 141"/>
                  <a:gd name="T5" fmla="*/ 5 h 59"/>
                  <a:gd name="T6" fmla="*/ 2 w 14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59"/>
                  <a:gd name="T14" fmla="*/ 141 w 14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59">
                    <a:moveTo>
                      <a:pt x="27" y="0"/>
                    </a:moveTo>
                    <a:lnTo>
                      <a:pt x="141" y="22"/>
                    </a:lnTo>
                    <a:lnTo>
                      <a:pt x="0" y="5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0" name="Freeform 304"/>
              <p:cNvSpPr>
                <a:spLocks/>
              </p:cNvSpPr>
              <p:nvPr/>
            </p:nvSpPr>
            <p:spPr bwMode="auto">
              <a:xfrm>
                <a:off x="2801" y="3115"/>
                <a:ext cx="14" cy="3"/>
              </a:xfrm>
              <a:custGeom>
                <a:avLst/>
                <a:gdLst>
                  <a:gd name="T0" fmla="*/ 14 w 162"/>
                  <a:gd name="T1" fmla="*/ 0 h 36"/>
                  <a:gd name="T2" fmla="*/ 0 w 162"/>
                  <a:gd name="T3" fmla="*/ 1 h 36"/>
                  <a:gd name="T4" fmla="*/ 10 w 162"/>
                  <a:gd name="T5" fmla="*/ 3 h 36"/>
                  <a:gd name="T6" fmla="*/ 14 w 162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36"/>
                  <a:gd name="T14" fmla="*/ 162 w 162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36">
                    <a:moveTo>
                      <a:pt x="162" y="0"/>
                    </a:moveTo>
                    <a:lnTo>
                      <a:pt x="0" y="14"/>
                    </a:lnTo>
                    <a:lnTo>
                      <a:pt x="114" y="36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1" name="Freeform 305"/>
              <p:cNvSpPr>
                <a:spLocks/>
              </p:cNvSpPr>
              <p:nvPr/>
            </p:nvSpPr>
            <p:spPr bwMode="auto">
              <a:xfrm>
                <a:off x="2801" y="3114"/>
                <a:ext cx="14" cy="2"/>
              </a:xfrm>
              <a:custGeom>
                <a:avLst/>
                <a:gdLst>
                  <a:gd name="T0" fmla="*/ 1 w 162"/>
                  <a:gd name="T1" fmla="*/ 0 h 25"/>
                  <a:gd name="T2" fmla="*/ 14 w 162"/>
                  <a:gd name="T3" fmla="*/ 1 h 25"/>
                  <a:gd name="T4" fmla="*/ 0 w 162"/>
                  <a:gd name="T5" fmla="*/ 2 h 25"/>
                  <a:gd name="T6" fmla="*/ 1 w 16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5"/>
                  <a:gd name="T14" fmla="*/ 162 w 16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5">
                    <a:moveTo>
                      <a:pt x="16" y="0"/>
                    </a:moveTo>
                    <a:lnTo>
                      <a:pt x="162" y="11"/>
                    </a:lnTo>
                    <a:lnTo>
                      <a:pt x="0" y="2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2" name="Freeform 306"/>
              <p:cNvSpPr>
                <a:spLocks/>
              </p:cNvSpPr>
              <p:nvPr/>
            </p:nvSpPr>
            <p:spPr bwMode="auto">
              <a:xfrm>
                <a:off x="2803" y="3114"/>
                <a:ext cx="17" cy="1"/>
              </a:xfrm>
              <a:custGeom>
                <a:avLst/>
                <a:gdLst>
                  <a:gd name="T0" fmla="*/ 12 w 204"/>
                  <a:gd name="T1" fmla="*/ 1 h 11"/>
                  <a:gd name="T2" fmla="*/ 0 w 204"/>
                  <a:gd name="T3" fmla="*/ 0 h 11"/>
                  <a:gd name="T4" fmla="*/ 17 w 204"/>
                  <a:gd name="T5" fmla="*/ 0 h 11"/>
                  <a:gd name="T6" fmla="*/ 12 w 204"/>
                  <a:gd name="T7" fmla="*/ 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4"/>
                  <a:gd name="T13" fmla="*/ 0 h 11"/>
                  <a:gd name="T14" fmla="*/ 204 w 20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4" h="11">
                    <a:moveTo>
                      <a:pt x="146" y="11"/>
                    </a:moveTo>
                    <a:lnTo>
                      <a:pt x="0" y="0"/>
                    </a:lnTo>
                    <a:lnTo>
                      <a:pt x="204" y="0"/>
                    </a:lnTo>
                    <a:lnTo>
                      <a:pt x="14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3" name="Freeform 307"/>
              <p:cNvSpPr>
                <a:spLocks/>
              </p:cNvSpPr>
              <p:nvPr/>
            </p:nvSpPr>
            <p:spPr bwMode="auto">
              <a:xfrm>
                <a:off x="2806" y="3133"/>
                <a:ext cx="27" cy="0"/>
              </a:xfrm>
              <a:custGeom>
                <a:avLst/>
                <a:gdLst>
                  <a:gd name="T0" fmla="*/ 0 w 334"/>
                  <a:gd name="T1" fmla="*/ 0 w 334"/>
                  <a:gd name="T2" fmla="*/ 27 w 334"/>
                  <a:gd name="T3" fmla="*/ 0 w 334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w 334"/>
                  <a:gd name="T9" fmla="*/ 334 w 334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T8" t="0" r="T9" b="0"/>
                <a:pathLst>
                  <a:path w="334">
                    <a:moveTo>
                      <a:pt x="0" y="0"/>
                    </a:moveTo>
                    <a:lnTo>
                      <a:pt x="0" y="0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4" name="Freeform 308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0 w 426"/>
                  <a:gd name="T1" fmla="*/ 0 h 39"/>
                  <a:gd name="T2" fmla="*/ 35 w 426"/>
                  <a:gd name="T3" fmla="*/ 3 h 39"/>
                  <a:gd name="T4" fmla="*/ 27 w 426"/>
                  <a:gd name="T5" fmla="*/ 0 h 39"/>
                  <a:gd name="T6" fmla="*/ 0 w 426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39"/>
                  <a:gd name="T14" fmla="*/ 426 w 426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39">
                    <a:moveTo>
                      <a:pt x="0" y="0"/>
                    </a:moveTo>
                    <a:lnTo>
                      <a:pt x="426" y="39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5" name="Freeform 309"/>
              <p:cNvSpPr>
                <a:spLocks/>
              </p:cNvSpPr>
              <p:nvPr/>
            </p:nvSpPr>
            <p:spPr bwMode="auto">
              <a:xfrm>
                <a:off x="2833" y="3133"/>
                <a:ext cx="8" cy="3"/>
              </a:xfrm>
              <a:custGeom>
                <a:avLst/>
                <a:gdLst>
                  <a:gd name="T0" fmla="*/ 8 w 92"/>
                  <a:gd name="T1" fmla="*/ 3 h 39"/>
                  <a:gd name="T2" fmla="*/ 0 w 92"/>
                  <a:gd name="T3" fmla="*/ 0 h 39"/>
                  <a:gd name="T4" fmla="*/ 8 w 92"/>
                  <a:gd name="T5" fmla="*/ 3 h 39"/>
                  <a:gd name="T6" fmla="*/ 8 w 92"/>
                  <a:gd name="T7" fmla="*/ 3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39"/>
                  <a:gd name="T14" fmla="*/ 92 w 92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39">
                    <a:moveTo>
                      <a:pt x="92" y="39"/>
                    </a:moveTo>
                    <a:lnTo>
                      <a:pt x="0" y="0"/>
                    </a:lnTo>
                    <a:lnTo>
                      <a:pt x="92" y="34"/>
                    </a:lnTo>
                    <a:lnTo>
                      <a:pt x="9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6" name="Freeform 310"/>
              <p:cNvSpPr>
                <a:spLocks/>
              </p:cNvSpPr>
              <p:nvPr/>
            </p:nvSpPr>
            <p:spPr bwMode="auto">
              <a:xfrm>
                <a:off x="2833" y="3129"/>
                <a:ext cx="8" cy="7"/>
              </a:xfrm>
              <a:custGeom>
                <a:avLst/>
                <a:gdLst>
                  <a:gd name="T0" fmla="*/ 8 w 92"/>
                  <a:gd name="T1" fmla="*/ 0 h 73"/>
                  <a:gd name="T2" fmla="*/ 0 w 92"/>
                  <a:gd name="T3" fmla="*/ 4 h 73"/>
                  <a:gd name="T4" fmla="*/ 8 w 92"/>
                  <a:gd name="T5" fmla="*/ 7 h 73"/>
                  <a:gd name="T6" fmla="*/ 8 w 92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73"/>
                  <a:gd name="T14" fmla="*/ 92 w 92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73">
                    <a:moveTo>
                      <a:pt x="92" y="0"/>
                    </a:moveTo>
                    <a:lnTo>
                      <a:pt x="0" y="39"/>
                    </a:lnTo>
                    <a:lnTo>
                      <a:pt x="92" y="7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7" name="Freeform 311"/>
              <p:cNvSpPr>
                <a:spLocks/>
              </p:cNvSpPr>
              <p:nvPr/>
            </p:nvSpPr>
            <p:spPr bwMode="auto">
              <a:xfrm>
                <a:off x="2832" y="3126"/>
                <a:ext cx="9" cy="3"/>
              </a:xfrm>
              <a:custGeom>
                <a:avLst/>
                <a:gdLst>
                  <a:gd name="T0" fmla="*/ 9 w 104"/>
                  <a:gd name="T1" fmla="*/ 3 h 44"/>
                  <a:gd name="T2" fmla="*/ 9 w 104"/>
                  <a:gd name="T3" fmla="*/ 3 h 44"/>
                  <a:gd name="T4" fmla="*/ 0 w 104"/>
                  <a:gd name="T5" fmla="*/ 0 h 44"/>
                  <a:gd name="T6" fmla="*/ 9 w 104"/>
                  <a:gd name="T7" fmla="*/ 3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44"/>
                  <a:gd name="T14" fmla="*/ 104 w 104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44">
                    <a:moveTo>
                      <a:pt x="104" y="38"/>
                    </a:moveTo>
                    <a:lnTo>
                      <a:pt x="104" y="44"/>
                    </a:lnTo>
                    <a:lnTo>
                      <a:pt x="0" y="0"/>
                    </a:lnTo>
                    <a:lnTo>
                      <a:pt x="104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8" name="Freeform 312"/>
              <p:cNvSpPr>
                <a:spLocks/>
              </p:cNvSpPr>
              <p:nvPr/>
            </p:nvSpPr>
            <p:spPr bwMode="auto">
              <a:xfrm>
                <a:off x="2832" y="3126"/>
                <a:ext cx="9" cy="7"/>
              </a:xfrm>
              <a:custGeom>
                <a:avLst/>
                <a:gdLst>
                  <a:gd name="T0" fmla="*/ 9 w 104"/>
                  <a:gd name="T1" fmla="*/ 4 h 83"/>
                  <a:gd name="T2" fmla="*/ 0 w 104"/>
                  <a:gd name="T3" fmla="*/ 0 h 83"/>
                  <a:gd name="T4" fmla="*/ 1 w 104"/>
                  <a:gd name="T5" fmla="*/ 7 h 83"/>
                  <a:gd name="T6" fmla="*/ 9 w 104"/>
                  <a:gd name="T7" fmla="*/ 4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83"/>
                  <a:gd name="T14" fmla="*/ 104 w 104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83">
                    <a:moveTo>
                      <a:pt x="104" y="44"/>
                    </a:moveTo>
                    <a:lnTo>
                      <a:pt x="0" y="0"/>
                    </a:lnTo>
                    <a:lnTo>
                      <a:pt x="12" y="83"/>
                    </a:lnTo>
                    <a:lnTo>
                      <a:pt x="10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49" name="Freeform 313"/>
              <p:cNvSpPr>
                <a:spLocks/>
              </p:cNvSpPr>
              <p:nvPr/>
            </p:nvSpPr>
            <p:spPr bwMode="auto">
              <a:xfrm>
                <a:off x="2832" y="3123"/>
                <a:ext cx="9" cy="6"/>
              </a:xfrm>
              <a:custGeom>
                <a:avLst/>
                <a:gdLst>
                  <a:gd name="T0" fmla="*/ 0 w 104"/>
                  <a:gd name="T1" fmla="*/ 3 h 69"/>
                  <a:gd name="T2" fmla="*/ 9 w 104"/>
                  <a:gd name="T3" fmla="*/ 6 h 69"/>
                  <a:gd name="T4" fmla="*/ 8 w 104"/>
                  <a:gd name="T5" fmla="*/ 0 h 69"/>
                  <a:gd name="T6" fmla="*/ 0 w 104"/>
                  <a:gd name="T7" fmla="*/ 3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9"/>
                  <a:gd name="T14" fmla="*/ 104 w 10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9">
                    <a:moveTo>
                      <a:pt x="0" y="31"/>
                    </a:moveTo>
                    <a:lnTo>
                      <a:pt x="104" y="69"/>
                    </a:lnTo>
                    <a:lnTo>
                      <a:pt x="97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0" name="Freeform 314"/>
              <p:cNvSpPr>
                <a:spLocks/>
              </p:cNvSpPr>
              <p:nvPr/>
            </p:nvSpPr>
            <p:spPr bwMode="auto">
              <a:xfrm>
                <a:off x="2840" y="3123"/>
                <a:ext cx="1" cy="6"/>
              </a:xfrm>
              <a:custGeom>
                <a:avLst/>
                <a:gdLst>
                  <a:gd name="T0" fmla="*/ 1 w 7"/>
                  <a:gd name="T1" fmla="*/ 6 h 69"/>
                  <a:gd name="T2" fmla="*/ 0 w 7"/>
                  <a:gd name="T3" fmla="*/ 0 h 69"/>
                  <a:gd name="T4" fmla="*/ 1 w 7"/>
                  <a:gd name="T5" fmla="*/ 3 h 69"/>
                  <a:gd name="T6" fmla="*/ 1 w 7"/>
                  <a:gd name="T7" fmla="*/ 6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9"/>
                  <a:gd name="T14" fmla="*/ 7 w 7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9">
                    <a:moveTo>
                      <a:pt x="7" y="69"/>
                    </a:moveTo>
                    <a:lnTo>
                      <a:pt x="0" y="0"/>
                    </a:lnTo>
                    <a:lnTo>
                      <a:pt x="7" y="36"/>
                    </a:lnTo>
                    <a:lnTo>
                      <a:pt x="7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1" name="Freeform 315"/>
              <p:cNvSpPr>
                <a:spLocks/>
              </p:cNvSpPr>
              <p:nvPr/>
            </p:nvSpPr>
            <p:spPr bwMode="auto">
              <a:xfrm>
                <a:off x="2830" y="3121"/>
                <a:ext cx="10" cy="5"/>
              </a:xfrm>
              <a:custGeom>
                <a:avLst/>
                <a:gdLst>
                  <a:gd name="T0" fmla="*/ 0 w 119"/>
                  <a:gd name="T1" fmla="*/ 0 h 62"/>
                  <a:gd name="T2" fmla="*/ 10 w 119"/>
                  <a:gd name="T3" fmla="*/ 3 h 62"/>
                  <a:gd name="T4" fmla="*/ 2 w 119"/>
                  <a:gd name="T5" fmla="*/ 5 h 62"/>
                  <a:gd name="T6" fmla="*/ 0 w 11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62"/>
                  <a:gd name="T14" fmla="*/ 119 w 11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62">
                    <a:moveTo>
                      <a:pt x="0" y="0"/>
                    </a:moveTo>
                    <a:lnTo>
                      <a:pt x="119" y="31"/>
                    </a:lnTo>
                    <a:lnTo>
                      <a:pt x="2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2" name="Freeform 316"/>
              <p:cNvSpPr>
                <a:spLocks/>
              </p:cNvSpPr>
              <p:nvPr/>
            </p:nvSpPr>
            <p:spPr bwMode="auto">
              <a:xfrm>
                <a:off x="2830" y="3120"/>
                <a:ext cx="10" cy="3"/>
              </a:xfrm>
              <a:custGeom>
                <a:avLst/>
                <a:gdLst>
                  <a:gd name="T0" fmla="*/ 0 w 123"/>
                  <a:gd name="T1" fmla="*/ 0 h 38"/>
                  <a:gd name="T2" fmla="*/ 0 w 123"/>
                  <a:gd name="T3" fmla="*/ 1 h 38"/>
                  <a:gd name="T4" fmla="*/ 10 w 123"/>
                  <a:gd name="T5" fmla="*/ 3 h 38"/>
                  <a:gd name="T6" fmla="*/ 0 w 12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38"/>
                  <a:gd name="T14" fmla="*/ 123 w 12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38">
                    <a:moveTo>
                      <a:pt x="0" y="0"/>
                    </a:moveTo>
                    <a:lnTo>
                      <a:pt x="4" y="7"/>
                    </a:lnTo>
                    <a:lnTo>
                      <a:pt x="12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3" name="Freeform 317"/>
              <p:cNvSpPr>
                <a:spLocks/>
              </p:cNvSpPr>
              <p:nvPr/>
            </p:nvSpPr>
            <p:spPr bwMode="auto">
              <a:xfrm>
                <a:off x="2830" y="3118"/>
                <a:ext cx="10" cy="5"/>
              </a:xfrm>
              <a:custGeom>
                <a:avLst/>
                <a:gdLst>
                  <a:gd name="T0" fmla="*/ 8 w 123"/>
                  <a:gd name="T1" fmla="*/ 0 h 64"/>
                  <a:gd name="T2" fmla="*/ 0 w 123"/>
                  <a:gd name="T3" fmla="*/ 2 h 64"/>
                  <a:gd name="T4" fmla="*/ 10 w 123"/>
                  <a:gd name="T5" fmla="*/ 5 h 64"/>
                  <a:gd name="T6" fmla="*/ 8 w 123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64"/>
                  <a:gd name="T14" fmla="*/ 123 w 12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64">
                    <a:moveTo>
                      <a:pt x="100" y="0"/>
                    </a:moveTo>
                    <a:lnTo>
                      <a:pt x="0" y="26"/>
                    </a:lnTo>
                    <a:lnTo>
                      <a:pt x="123" y="6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4" name="Freeform 318"/>
              <p:cNvSpPr>
                <a:spLocks/>
              </p:cNvSpPr>
              <p:nvPr/>
            </p:nvSpPr>
            <p:spPr bwMode="auto">
              <a:xfrm>
                <a:off x="2827" y="3116"/>
                <a:ext cx="11" cy="4"/>
              </a:xfrm>
              <a:custGeom>
                <a:avLst/>
                <a:gdLst>
                  <a:gd name="T0" fmla="*/ 0 w 142"/>
                  <a:gd name="T1" fmla="*/ 0 h 49"/>
                  <a:gd name="T2" fmla="*/ 11 w 142"/>
                  <a:gd name="T3" fmla="*/ 2 h 49"/>
                  <a:gd name="T4" fmla="*/ 3 w 142"/>
                  <a:gd name="T5" fmla="*/ 4 h 49"/>
                  <a:gd name="T6" fmla="*/ 0 w 142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49"/>
                  <a:gd name="T14" fmla="*/ 142 w 142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49">
                    <a:moveTo>
                      <a:pt x="0" y="0"/>
                    </a:moveTo>
                    <a:lnTo>
                      <a:pt x="142" y="23"/>
                    </a:lnTo>
                    <a:lnTo>
                      <a:pt x="4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5" name="Freeform 319"/>
              <p:cNvSpPr>
                <a:spLocks/>
              </p:cNvSpPr>
              <p:nvPr/>
            </p:nvSpPr>
            <p:spPr bwMode="auto">
              <a:xfrm>
                <a:off x="2822" y="3114"/>
                <a:ext cx="16" cy="4"/>
              </a:xfrm>
              <a:custGeom>
                <a:avLst/>
                <a:gdLst>
                  <a:gd name="T0" fmla="*/ 0 w 193"/>
                  <a:gd name="T1" fmla="*/ 0 h 48"/>
                  <a:gd name="T2" fmla="*/ 4 w 193"/>
                  <a:gd name="T3" fmla="*/ 2 h 48"/>
                  <a:gd name="T4" fmla="*/ 16 w 193"/>
                  <a:gd name="T5" fmla="*/ 4 h 48"/>
                  <a:gd name="T6" fmla="*/ 0 w 193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48"/>
                  <a:gd name="T14" fmla="*/ 193 w 19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48">
                    <a:moveTo>
                      <a:pt x="0" y="0"/>
                    </a:moveTo>
                    <a:lnTo>
                      <a:pt x="51" y="25"/>
                    </a:lnTo>
                    <a:lnTo>
                      <a:pt x="19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6" name="Freeform 320"/>
              <p:cNvSpPr>
                <a:spLocks/>
              </p:cNvSpPr>
              <p:nvPr/>
            </p:nvSpPr>
            <p:spPr bwMode="auto">
              <a:xfrm>
                <a:off x="2803" y="3113"/>
                <a:ext cx="33" cy="1"/>
              </a:xfrm>
              <a:custGeom>
                <a:avLst/>
                <a:gdLst>
                  <a:gd name="T0" fmla="*/ 33 w 398"/>
                  <a:gd name="T1" fmla="*/ 0 h 3"/>
                  <a:gd name="T2" fmla="*/ 0 w 398"/>
                  <a:gd name="T3" fmla="*/ 1 h 3"/>
                  <a:gd name="T4" fmla="*/ 17 w 398"/>
                  <a:gd name="T5" fmla="*/ 1 h 3"/>
                  <a:gd name="T6" fmla="*/ 33 w 39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3"/>
                  <a:gd name="T14" fmla="*/ 398 w 39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3">
                    <a:moveTo>
                      <a:pt x="398" y="0"/>
                    </a:moveTo>
                    <a:lnTo>
                      <a:pt x="0" y="3"/>
                    </a:lnTo>
                    <a:lnTo>
                      <a:pt x="204" y="3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7" name="Freeform 321"/>
              <p:cNvSpPr>
                <a:spLocks/>
              </p:cNvSpPr>
              <p:nvPr/>
            </p:nvSpPr>
            <p:spPr bwMode="auto">
              <a:xfrm>
                <a:off x="2820" y="3113"/>
                <a:ext cx="16" cy="1"/>
              </a:xfrm>
              <a:custGeom>
                <a:avLst/>
                <a:gdLst>
                  <a:gd name="T0" fmla="*/ 16 w 194"/>
                  <a:gd name="T1" fmla="*/ 0 h 7"/>
                  <a:gd name="T2" fmla="*/ 0 w 194"/>
                  <a:gd name="T3" fmla="*/ 0 h 7"/>
                  <a:gd name="T4" fmla="*/ 3 w 194"/>
                  <a:gd name="T5" fmla="*/ 1 h 7"/>
                  <a:gd name="T6" fmla="*/ 16 w 19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4"/>
                  <a:gd name="T13" fmla="*/ 0 h 7"/>
                  <a:gd name="T14" fmla="*/ 194 w 194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4" h="7">
                    <a:moveTo>
                      <a:pt x="194" y="0"/>
                    </a:moveTo>
                    <a:lnTo>
                      <a:pt x="0" y="3"/>
                    </a:lnTo>
                    <a:lnTo>
                      <a:pt x="32" y="7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8" name="Freeform 322"/>
              <p:cNvSpPr>
                <a:spLocks/>
              </p:cNvSpPr>
              <p:nvPr/>
            </p:nvSpPr>
            <p:spPr bwMode="auto">
              <a:xfrm>
                <a:off x="2822" y="3113"/>
                <a:ext cx="16" cy="5"/>
              </a:xfrm>
              <a:custGeom>
                <a:avLst/>
                <a:gdLst>
                  <a:gd name="T0" fmla="*/ 13 w 193"/>
                  <a:gd name="T1" fmla="*/ 0 h 55"/>
                  <a:gd name="T2" fmla="*/ 0 w 193"/>
                  <a:gd name="T3" fmla="*/ 1 h 55"/>
                  <a:gd name="T4" fmla="*/ 16 w 193"/>
                  <a:gd name="T5" fmla="*/ 5 h 55"/>
                  <a:gd name="T6" fmla="*/ 13 w 193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55"/>
                  <a:gd name="T14" fmla="*/ 193 w 193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55">
                    <a:moveTo>
                      <a:pt x="162" y="0"/>
                    </a:moveTo>
                    <a:lnTo>
                      <a:pt x="0" y="7"/>
                    </a:lnTo>
                    <a:lnTo>
                      <a:pt x="193" y="55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59" name="Freeform 323"/>
              <p:cNvSpPr>
                <a:spLocks/>
              </p:cNvSpPr>
              <p:nvPr/>
            </p:nvSpPr>
            <p:spPr bwMode="auto">
              <a:xfrm>
                <a:off x="2803" y="3110"/>
                <a:ext cx="33" cy="4"/>
              </a:xfrm>
              <a:custGeom>
                <a:avLst/>
                <a:gdLst>
                  <a:gd name="T0" fmla="*/ 30 w 398"/>
                  <a:gd name="T1" fmla="*/ 0 h 47"/>
                  <a:gd name="T2" fmla="*/ 33 w 398"/>
                  <a:gd name="T3" fmla="*/ 4 h 47"/>
                  <a:gd name="T4" fmla="*/ 0 w 398"/>
                  <a:gd name="T5" fmla="*/ 4 h 47"/>
                  <a:gd name="T6" fmla="*/ 30 w 398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7"/>
                  <a:gd name="T14" fmla="*/ 398 w 398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7">
                    <a:moveTo>
                      <a:pt x="361" y="0"/>
                    </a:moveTo>
                    <a:lnTo>
                      <a:pt x="398" y="44"/>
                    </a:lnTo>
                    <a:lnTo>
                      <a:pt x="0" y="47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0" name="Freeform 324"/>
              <p:cNvSpPr>
                <a:spLocks/>
              </p:cNvSpPr>
              <p:nvPr/>
            </p:nvSpPr>
            <p:spPr bwMode="auto">
              <a:xfrm>
                <a:off x="2803" y="3110"/>
                <a:ext cx="30" cy="4"/>
              </a:xfrm>
              <a:custGeom>
                <a:avLst/>
                <a:gdLst>
                  <a:gd name="T0" fmla="*/ 3 w 361"/>
                  <a:gd name="T1" fmla="*/ 0 h 49"/>
                  <a:gd name="T2" fmla="*/ 30 w 361"/>
                  <a:gd name="T3" fmla="*/ 0 h 49"/>
                  <a:gd name="T4" fmla="*/ 0 w 361"/>
                  <a:gd name="T5" fmla="*/ 4 h 49"/>
                  <a:gd name="T6" fmla="*/ 3 w 36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49"/>
                  <a:gd name="T14" fmla="*/ 361 w 36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49">
                    <a:moveTo>
                      <a:pt x="42" y="0"/>
                    </a:moveTo>
                    <a:lnTo>
                      <a:pt x="361" y="2"/>
                    </a:lnTo>
                    <a:lnTo>
                      <a:pt x="0" y="49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1" name="Freeform 325"/>
              <p:cNvSpPr>
                <a:spLocks/>
              </p:cNvSpPr>
              <p:nvPr/>
            </p:nvSpPr>
            <p:spPr bwMode="auto">
              <a:xfrm>
                <a:off x="2806" y="3107"/>
                <a:ext cx="27" cy="3"/>
              </a:xfrm>
              <a:custGeom>
                <a:avLst/>
                <a:gdLst>
                  <a:gd name="T0" fmla="*/ 23 w 319"/>
                  <a:gd name="T1" fmla="*/ 0 h 36"/>
                  <a:gd name="T2" fmla="*/ 0 w 319"/>
                  <a:gd name="T3" fmla="*/ 3 h 36"/>
                  <a:gd name="T4" fmla="*/ 27 w 319"/>
                  <a:gd name="T5" fmla="*/ 3 h 36"/>
                  <a:gd name="T6" fmla="*/ 23 w 319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9"/>
                  <a:gd name="T13" fmla="*/ 0 h 36"/>
                  <a:gd name="T14" fmla="*/ 319 w 319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9" h="36">
                    <a:moveTo>
                      <a:pt x="272" y="0"/>
                    </a:moveTo>
                    <a:lnTo>
                      <a:pt x="0" y="34"/>
                    </a:lnTo>
                    <a:lnTo>
                      <a:pt x="319" y="36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2" name="Freeform 326"/>
              <p:cNvSpPr>
                <a:spLocks/>
              </p:cNvSpPr>
              <p:nvPr/>
            </p:nvSpPr>
            <p:spPr bwMode="auto">
              <a:xfrm>
                <a:off x="2806" y="3107"/>
                <a:ext cx="23" cy="3"/>
              </a:xfrm>
              <a:custGeom>
                <a:avLst/>
                <a:gdLst>
                  <a:gd name="T0" fmla="*/ 4 w 272"/>
                  <a:gd name="T1" fmla="*/ 0 h 35"/>
                  <a:gd name="T2" fmla="*/ 23 w 272"/>
                  <a:gd name="T3" fmla="*/ 0 h 35"/>
                  <a:gd name="T4" fmla="*/ 0 w 272"/>
                  <a:gd name="T5" fmla="*/ 3 h 35"/>
                  <a:gd name="T6" fmla="*/ 4 w 272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5"/>
                  <a:gd name="T14" fmla="*/ 272 w 272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5">
                    <a:moveTo>
                      <a:pt x="47" y="0"/>
                    </a:moveTo>
                    <a:lnTo>
                      <a:pt x="272" y="1"/>
                    </a:lnTo>
                    <a:lnTo>
                      <a:pt x="0" y="3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3" name="Freeform 327"/>
              <p:cNvSpPr>
                <a:spLocks/>
              </p:cNvSpPr>
              <p:nvPr/>
            </p:nvSpPr>
            <p:spPr bwMode="auto">
              <a:xfrm>
                <a:off x="2810" y="3105"/>
                <a:ext cx="19" cy="2"/>
              </a:xfrm>
              <a:custGeom>
                <a:avLst/>
                <a:gdLst>
                  <a:gd name="T0" fmla="*/ 15 w 225"/>
                  <a:gd name="T1" fmla="*/ 0 h 22"/>
                  <a:gd name="T2" fmla="*/ 0 w 225"/>
                  <a:gd name="T3" fmla="*/ 2 h 22"/>
                  <a:gd name="T4" fmla="*/ 19 w 225"/>
                  <a:gd name="T5" fmla="*/ 2 h 22"/>
                  <a:gd name="T6" fmla="*/ 15 w 2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5"/>
                  <a:gd name="T13" fmla="*/ 0 h 22"/>
                  <a:gd name="T14" fmla="*/ 225 w 2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5" h="22">
                    <a:moveTo>
                      <a:pt x="172" y="0"/>
                    </a:moveTo>
                    <a:lnTo>
                      <a:pt x="0" y="21"/>
                    </a:lnTo>
                    <a:lnTo>
                      <a:pt x="225" y="2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4" name="Freeform 328"/>
              <p:cNvSpPr>
                <a:spLocks/>
              </p:cNvSpPr>
              <p:nvPr/>
            </p:nvSpPr>
            <p:spPr bwMode="auto">
              <a:xfrm>
                <a:off x="2810" y="3105"/>
                <a:ext cx="14" cy="2"/>
              </a:xfrm>
              <a:custGeom>
                <a:avLst/>
                <a:gdLst>
                  <a:gd name="T0" fmla="*/ 4 w 172"/>
                  <a:gd name="T1" fmla="*/ 0 h 21"/>
                  <a:gd name="T2" fmla="*/ 14 w 172"/>
                  <a:gd name="T3" fmla="*/ 0 h 21"/>
                  <a:gd name="T4" fmla="*/ 0 w 172"/>
                  <a:gd name="T5" fmla="*/ 2 h 21"/>
                  <a:gd name="T6" fmla="*/ 4 w 17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21"/>
                  <a:gd name="T14" fmla="*/ 172 w 17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21">
                    <a:moveTo>
                      <a:pt x="53" y="0"/>
                    </a:moveTo>
                    <a:lnTo>
                      <a:pt x="172" y="0"/>
                    </a:lnTo>
                    <a:lnTo>
                      <a:pt x="0" y="2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5" name="Freeform 329"/>
              <p:cNvSpPr>
                <a:spLocks/>
              </p:cNvSpPr>
              <p:nvPr/>
            </p:nvSpPr>
            <p:spPr bwMode="auto">
              <a:xfrm>
                <a:off x="2815" y="3104"/>
                <a:ext cx="9" cy="1"/>
              </a:xfrm>
              <a:custGeom>
                <a:avLst/>
                <a:gdLst>
                  <a:gd name="T0" fmla="*/ 5 w 119"/>
                  <a:gd name="T1" fmla="*/ 0 h 7"/>
                  <a:gd name="T2" fmla="*/ 0 w 119"/>
                  <a:gd name="T3" fmla="*/ 1 h 7"/>
                  <a:gd name="T4" fmla="*/ 9 w 119"/>
                  <a:gd name="T5" fmla="*/ 1 h 7"/>
                  <a:gd name="T6" fmla="*/ 5 w 11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7"/>
                  <a:gd name="T14" fmla="*/ 119 w 11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7">
                    <a:moveTo>
                      <a:pt x="60" y="0"/>
                    </a:moveTo>
                    <a:lnTo>
                      <a:pt x="0" y="7"/>
                    </a:lnTo>
                    <a:lnTo>
                      <a:pt x="119" y="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6" name="Freeform 330"/>
              <p:cNvSpPr>
                <a:spLocks/>
              </p:cNvSpPr>
              <p:nvPr/>
            </p:nvSpPr>
            <p:spPr bwMode="auto">
              <a:xfrm>
                <a:off x="2820" y="3104"/>
                <a:ext cx="4" cy="1"/>
              </a:xfrm>
              <a:custGeom>
                <a:avLst/>
                <a:gdLst>
                  <a:gd name="T0" fmla="*/ 0 w 59"/>
                  <a:gd name="T1" fmla="*/ 0 h 7"/>
                  <a:gd name="T2" fmla="*/ 0 w 59"/>
                  <a:gd name="T3" fmla="*/ 0 h 7"/>
                  <a:gd name="T4" fmla="*/ 4 w 59"/>
                  <a:gd name="T5" fmla="*/ 1 h 7"/>
                  <a:gd name="T6" fmla="*/ 0 w 5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7"/>
                  <a:gd name="T14" fmla="*/ 59 w 5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7">
                    <a:moveTo>
                      <a:pt x="0" y="0"/>
                    </a:moveTo>
                    <a:lnTo>
                      <a:pt x="0" y="0"/>
                    </a:lnTo>
                    <a:lnTo>
                      <a:pt x="59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7" name="Freeform 331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8" name="Freeform 332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69" name="Freeform 333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0" name="Freeform 334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1" name="Freeform 335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1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2" name="Freeform 336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1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3" name="Freeform 337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84 w 1014"/>
                  <a:gd name="T3" fmla="*/ 0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4" name="Freeform 338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84 w 1014"/>
                  <a:gd name="T3" fmla="*/ 0 h 134"/>
                  <a:gd name="T4" fmla="*/ 84 w 1014"/>
                  <a:gd name="T5" fmla="*/ 11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5" name="Freeform 339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19 h 225"/>
                  <a:gd name="T4" fmla="*/ 2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6" name="Freeform 340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19 h 225"/>
                  <a:gd name="T4" fmla="*/ 2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7" name="Freeform 341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8" name="Freeform 342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79" name="Freeform 343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15 w 1512"/>
                  <a:gd name="T3" fmla="*/ 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0" name="Freeform 344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15 w 1512"/>
                  <a:gd name="T3" fmla="*/ 0 h 123"/>
                  <a:gd name="T4" fmla="*/ 126 w 1512"/>
                  <a:gd name="T5" fmla="*/ 10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1" name="Freeform 345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0 w 248"/>
                  <a:gd name="T3" fmla="*/ 0 h 225"/>
                  <a:gd name="T4" fmla="*/ 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2" name="Freeform 346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0 w 248"/>
                  <a:gd name="T3" fmla="*/ 0 h 225"/>
                  <a:gd name="T4" fmla="*/ 0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3" name="Freeform 347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0 h 125"/>
                  <a:gd name="T4" fmla="*/ 114 w 1375"/>
                  <a:gd name="T5" fmla="*/ 10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4" name="Freeform 348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0 h 125"/>
                  <a:gd name="T4" fmla="*/ 114 w 1375"/>
                  <a:gd name="T5" fmla="*/ 10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5" name="Freeform 349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26 w 1512"/>
                  <a:gd name="T3" fmla="*/ 0 h 125"/>
                  <a:gd name="T4" fmla="*/ 115 w 1512"/>
                  <a:gd name="T5" fmla="*/ 10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6" name="Freeform 350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26 w 1512"/>
                  <a:gd name="T3" fmla="*/ 0 h 125"/>
                  <a:gd name="T4" fmla="*/ 115 w 1512"/>
                  <a:gd name="T5" fmla="*/ 10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7" name="Freeform 351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8" name="Freeform 352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89" name="Freeform 353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0" name="Freeform 354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1" name="Freeform 355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2" name="Freeform 356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3" name="Freeform 357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4" name="Freeform 358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5" name="Freeform 359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6" name="Freeform 360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7" name="Freeform 361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8" name="Freeform 362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99" name="Freeform 363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0" name="Freeform 364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1" name="Freeform 365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2" name="Freeform 366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3" name="Freeform 367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4" name="Freeform 368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5" name="Freeform 369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6" name="Freeform 370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7" name="Freeform 371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2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8" name="Freeform 372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2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09" name="Freeform 373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0" name="Freeform 374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463 w 5563"/>
                  <a:gd name="T3" fmla="*/ 0 h 132"/>
                  <a:gd name="T4" fmla="*/ 463 w 5563"/>
                  <a:gd name="T5" fmla="*/ 1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1" name="Line 375"/>
              <p:cNvSpPr>
                <a:spLocks noChangeShapeType="1"/>
              </p:cNvSpPr>
              <p:nvPr/>
            </p:nvSpPr>
            <p:spPr bwMode="auto">
              <a:xfrm flipH="1">
                <a:off x="364" y="3402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2" name="Line 376"/>
              <p:cNvSpPr>
                <a:spLocks noChangeShapeType="1"/>
              </p:cNvSpPr>
              <p:nvPr/>
            </p:nvSpPr>
            <p:spPr bwMode="auto">
              <a:xfrm>
                <a:off x="364" y="3373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3" name="Line 377"/>
              <p:cNvSpPr>
                <a:spLocks noChangeShapeType="1"/>
              </p:cNvSpPr>
              <p:nvPr/>
            </p:nvSpPr>
            <p:spPr bwMode="auto">
              <a:xfrm flipV="1">
                <a:off x="364" y="3373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4" name="Line 378"/>
              <p:cNvSpPr>
                <a:spLocks noChangeShapeType="1"/>
              </p:cNvSpPr>
              <p:nvPr/>
            </p:nvSpPr>
            <p:spPr bwMode="auto">
              <a:xfrm>
                <a:off x="364" y="3412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5" name="Line 379"/>
              <p:cNvSpPr>
                <a:spLocks noChangeShapeType="1"/>
              </p:cNvSpPr>
              <p:nvPr/>
            </p:nvSpPr>
            <p:spPr bwMode="auto">
              <a:xfrm>
                <a:off x="540" y="3333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6" name="Line 380"/>
              <p:cNvSpPr>
                <a:spLocks noChangeShapeType="1"/>
              </p:cNvSpPr>
              <p:nvPr/>
            </p:nvSpPr>
            <p:spPr bwMode="auto">
              <a:xfrm>
                <a:off x="529" y="3322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7" name="Line 381"/>
              <p:cNvSpPr>
                <a:spLocks noChangeShapeType="1"/>
              </p:cNvSpPr>
              <p:nvPr/>
            </p:nvSpPr>
            <p:spPr bwMode="auto">
              <a:xfrm flipH="1">
                <a:off x="215" y="3306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8" name="Line 382"/>
              <p:cNvSpPr>
                <a:spLocks noChangeShapeType="1"/>
              </p:cNvSpPr>
              <p:nvPr/>
            </p:nvSpPr>
            <p:spPr bwMode="auto">
              <a:xfrm flipH="1">
                <a:off x="204" y="3295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19" name="Line 383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0" name="Line 384"/>
              <p:cNvSpPr>
                <a:spLocks noChangeShapeType="1"/>
              </p:cNvSpPr>
              <p:nvPr/>
            </p:nvSpPr>
            <p:spPr bwMode="auto">
              <a:xfrm>
                <a:off x="540" y="3484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1" name="Line 385"/>
              <p:cNvSpPr>
                <a:spLocks noChangeShapeType="1"/>
              </p:cNvSpPr>
              <p:nvPr/>
            </p:nvSpPr>
            <p:spPr bwMode="auto">
              <a:xfrm>
                <a:off x="529" y="3495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2" name="Line 386"/>
              <p:cNvSpPr>
                <a:spLocks noChangeShapeType="1"/>
              </p:cNvSpPr>
              <p:nvPr/>
            </p:nvSpPr>
            <p:spPr bwMode="auto">
              <a:xfrm>
                <a:off x="215" y="3510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3" name="Line 387"/>
              <p:cNvSpPr>
                <a:spLocks noChangeShapeType="1"/>
              </p:cNvSpPr>
              <p:nvPr/>
            </p:nvSpPr>
            <p:spPr bwMode="auto">
              <a:xfrm>
                <a:off x="204" y="35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4" name="Line 388"/>
              <p:cNvSpPr>
                <a:spLocks noChangeShapeType="1"/>
              </p:cNvSpPr>
              <p:nvPr/>
            </p:nvSpPr>
            <p:spPr bwMode="auto">
              <a:xfrm flipV="1">
                <a:off x="656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5" name="Line 389"/>
              <p:cNvSpPr>
                <a:spLocks noChangeShapeType="1"/>
              </p:cNvSpPr>
              <p:nvPr/>
            </p:nvSpPr>
            <p:spPr bwMode="auto">
              <a:xfrm flipV="1">
                <a:off x="667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6" name="Line 390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7" name="Line 391"/>
              <p:cNvSpPr>
                <a:spLocks noChangeShapeType="1"/>
              </p:cNvSpPr>
              <p:nvPr/>
            </p:nvSpPr>
            <p:spPr bwMode="auto">
              <a:xfrm>
                <a:off x="270" y="341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8" name="Line 392"/>
              <p:cNvSpPr>
                <a:spLocks noChangeShapeType="1"/>
              </p:cNvSpPr>
              <p:nvPr/>
            </p:nvSpPr>
            <p:spPr bwMode="auto">
              <a:xfrm flipV="1">
                <a:off x="602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29" name="Line 393"/>
              <p:cNvSpPr>
                <a:spLocks noChangeShapeType="1"/>
              </p:cNvSpPr>
              <p:nvPr/>
            </p:nvSpPr>
            <p:spPr bwMode="auto">
              <a:xfrm flipV="1">
                <a:off x="613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0" name="Line 394"/>
              <p:cNvSpPr>
                <a:spLocks noChangeShapeType="1"/>
              </p:cNvSpPr>
              <p:nvPr/>
            </p:nvSpPr>
            <p:spPr bwMode="auto">
              <a:xfrm>
                <a:off x="215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1" name="Line 395"/>
              <p:cNvSpPr>
                <a:spLocks noChangeShapeType="1"/>
              </p:cNvSpPr>
              <p:nvPr/>
            </p:nvSpPr>
            <p:spPr bwMode="auto">
              <a:xfrm>
                <a:off x="204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2" name="Line 396"/>
              <p:cNvSpPr>
                <a:spLocks noChangeShapeType="1"/>
              </p:cNvSpPr>
              <p:nvPr/>
            </p:nvSpPr>
            <p:spPr bwMode="auto">
              <a:xfrm flipV="1">
                <a:off x="529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3" name="Line 397"/>
              <p:cNvSpPr>
                <a:spLocks noChangeShapeType="1"/>
              </p:cNvSpPr>
              <p:nvPr/>
            </p:nvSpPr>
            <p:spPr bwMode="auto">
              <a:xfrm flipV="1">
                <a:off x="540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4" name="Rectangle 398"/>
              <p:cNvSpPr>
                <a:spLocks noChangeArrowheads="1"/>
              </p:cNvSpPr>
              <p:nvPr/>
            </p:nvSpPr>
            <p:spPr bwMode="auto">
              <a:xfrm>
                <a:off x="755" y="3387"/>
                <a:ext cx="2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5" name="Rectangle 399"/>
              <p:cNvSpPr>
                <a:spLocks noChangeArrowheads="1"/>
              </p:cNvSpPr>
              <p:nvPr/>
            </p:nvSpPr>
            <p:spPr bwMode="auto">
              <a:xfrm>
                <a:off x="819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6" name="Freeform 400"/>
              <p:cNvSpPr>
                <a:spLocks/>
              </p:cNvSpPr>
              <p:nvPr/>
            </p:nvSpPr>
            <p:spPr bwMode="auto">
              <a:xfrm>
                <a:off x="846" y="3416"/>
                <a:ext cx="17" cy="11"/>
              </a:xfrm>
              <a:custGeom>
                <a:avLst/>
                <a:gdLst>
                  <a:gd name="T0" fmla="*/ 16 w 204"/>
                  <a:gd name="T1" fmla="*/ 0 h 131"/>
                  <a:gd name="T2" fmla="*/ 12 w 204"/>
                  <a:gd name="T3" fmla="*/ 0 h 131"/>
                  <a:gd name="T4" fmla="*/ 0 w 204"/>
                  <a:gd name="T5" fmla="*/ 4 h 131"/>
                  <a:gd name="T6" fmla="*/ 0 w 204"/>
                  <a:gd name="T7" fmla="*/ 5 h 131"/>
                  <a:gd name="T8" fmla="*/ 4 w 204"/>
                  <a:gd name="T9" fmla="*/ 9 h 131"/>
                  <a:gd name="T10" fmla="*/ 6 w 204"/>
                  <a:gd name="T11" fmla="*/ 10 h 131"/>
                  <a:gd name="T12" fmla="*/ 11 w 204"/>
                  <a:gd name="T13" fmla="*/ 11 h 131"/>
                  <a:gd name="T14" fmla="*/ 12 w 204"/>
                  <a:gd name="T15" fmla="*/ 11 h 131"/>
                  <a:gd name="T16" fmla="*/ 17 w 204"/>
                  <a:gd name="T17" fmla="*/ 10 h 131"/>
                  <a:gd name="T18" fmla="*/ 16 w 204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1"/>
                  <a:gd name="T32" fmla="*/ 204 w 204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2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4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7" name="Freeform 401"/>
              <p:cNvSpPr>
                <a:spLocks/>
              </p:cNvSpPr>
              <p:nvPr/>
            </p:nvSpPr>
            <p:spPr bwMode="auto">
              <a:xfrm>
                <a:off x="839" y="3336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8" name="Rectangle 402"/>
              <p:cNvSpPr>
                <a:spLocks noChangeArrowheads="1"/>
              </p:cNvSpPr>
              <p:nvPr/>
            </p:nvSpPr>
            <p:spPr bwMode="auto">
              <a:xfrm>
                <a:off x="870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39" name="Rectangle 403"/>
              <p:cNvSpPr>
                <a:spLocks noChangeArrowheads="1"/>
              </p:cNvSpPr>
              <p:nvPr/>
            </p:nvSpPr>
            <p:spPr bwMode="auto">
              <a:xfrm>
                <a:off x="870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0" name="Freeform 404"/>
              <p:cNvSpPr>
                <a:spLocks/>
              </p:cNvSpPr>
              <p:nvPr/>
            </p:nvSpPr>
            <p:spPr bwMode="auto">
              <a:xfrm>
                <a:off x="913" y="3366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1" name="Freeform 405"/>
              <p:cNvSpPr>
                <a:spLocks/>
              </p:cNvSpPr>
              <p:nvPr/>
            </p:nvSpPr>
            <p:spPr bwMode="auto">
              <a:xfrm>
                <a:off x="892" y="3359"/>
                <a:ext cx="13" cy="67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7 h 801"/>
                  <a:gd name="T6" fmla="*/ 8 w 155"/>
                  <a:gd name="T7" fmla="*/ 67 h 801"/>
                  <a:gd name="T8" fmla="*/ 8 w 155"/>
                  <a:gd name="T9" fmla="*/ 30 h 801"/>
                  <a:gd name="T10" fmla="*/ 9 w 155"/>
                  <a:gd name="T11" fmla="*/ 23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2" name="Freeform 406"/>
              <p:cNvSpPr>
                <a:spLocks/>
              </p:cNvSpPr>
              <p:nvPr/>
            </p:nvSpPr>
            <p:spPr bwMode="auto">
              <a:xfrm>
                <a:off x="899" y="3358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9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3" name="Freeform 407"/>
              <p:cNvSpPr>
                <a:spLocks/>
              </p:cNvSpPr>
              <p:nvPr/>
            </p:nvSpPr>
            <p:spPr bwMode="auto">
              <a:xfrm>
                <a:off x="949" y="3405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4" name="Freeform 408"/>
              <p:cNvSpPr>
                <a:spLocks/>
              </p:cNvSpPr>
              <p:nvPr/>
            </p:nvSpPr>
            <p:spPr bwMode="auto">
              <a:xfrm>
                <a:off x="942" y="3367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7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0" y="544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1"/>
                    </a:lnTo>
                    <a:lnTo>
                      <a:pt x="114" y="193"/>
                    </a:lnTo>
                    <a:lnTo>
                      <a:pt x="131" y="121"/>
                    </a:lnTo>
                    <a:lnTo>
                      <a:pt x="163" y="64"/>
                    </a:lnTo>
                    <a:lnTo>
                      <a:pt x="176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5" name="Freeform 409"/>
              <p:cNvSpPr>
                <a:spLocks/>
              </p:cNvSpPr>
              <p:nvPr/>
            </p:nvSpPr>
            <p:spPr bwMode="auto">
              <a:xfrm>
                <a:off x="949" y="3358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8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6" name="Freeform 410"/>
              <p:cNvSpPr>
                <a:spLocks/>
              </p:cNvSpPr>
              <p:nvPr/>
            </p:nvSpPr>
            <p:spPr bwMode="auto">
              <a:xfrm>
                <a:off x="998" y="3359"/>
                <a:ext cx="18" cy="67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7 h 801"/>
                  <a:gd name="T6" fmla="*/ 9 w 217"/>
                  <a:gd name="T7" fmla="*/ 67 h 801"/>
                  <a:gd name="T8" fmla="*/ 9 w 217"/>
                  <a:gd name="T9" fmla="*/ 32 h 801"/>
                  <a:gd name="T10" fmla="*/ 9 w 217"/>
                  <a:gd name="T11" fmla="*/ 31 h 801"/>
                  <a:gd name="T12" fmla="*/ 9 w 217"/>
                  <a:gd name="T13" fmla="*/ 25 h 801"/>
                  <a:gd name="T14" fmla="*/ 10 w 217"/>
                  <a:gd name="T15" fmla="*/ 19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7" name="Freeform 411"/>
              <p:cNvSpPr>
                <a:spLocks/>
              </p:cNvSpPr>
              <p:nvPr/>
            </p:nvSpPr>
            <p:spPr bwMode="auto">
              <a:xfrm>
                <a:off x="1006" y="3358"/>
                <a:ext cx="20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1 h 170"/>
                  <a:gd name="T10" fmla="*/ 11 w 233"/>
                  <a:gd name="T11" fmla="*/ 12 h 170"/>
                  <a:gd name="T12" fmla="*/ 12 w 233"/>
                  <a:gd name="T13" fmla="*/ 12 h 170"/>
                  <a:gd name="T14" fmla="*/ 17 w 233"/>
                  <a:gd name="T15" fmla="*/ 14 h 170"/>
                  <a:gd name="T16" fmla="*/ 20 w 233"/>
                  <a:gd name="T17" fmla="*/ 4 h 170"/>
                  <a:gd name="T18" fmla="*/ 16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5" y="65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8" name="Freeform 412"/>
              <p:cNvSpPr>
                <a:spLocks/>
              </p:cNvSpPr>
              <p:nvPr/>
            </p:nvSpPr>
            <p:spPr bwMode="auto">
              <a:xfrm>
                <a:off x="1063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49" name="Freeform 413"/>
              <p:cNvSpPr>
                <a:spLocks/>
              </p:cNvSpPr>
              <p:nvPr/>
            </p:nvSpPr>
            <p:spPr bwMode="auto">
              <a:xfrm>
                <a:off x="1028" y="3390"/>
                <a:ext cx="34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4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7 w 417"/>
                  <a:gd name="T19" fmla="*/ 35 h 450"/>
                  <a:gd name="T20" fmla="*/ 11 w 417"/>
                  <a:gd name="T21" fmla="*/ 37 h 450"/>
                  <a:gd name="T22" fmla="*/ 17 w 417"/>
                  <a:gd name="T23" fmla="*/ 38 h 450"/>
                  <a:gd name="T24" fmla="*/ 21 w 417"/>
                  <a:gd name="T25" fmla="*/ 37 h 450"/>
                  <a:gd name="T26" fmla="*/ 26 w 417"/>
                  <a:gd name="T27" fmla="*/ 36 h 450"/>
                  <a:gd name="T28" fmla="*/ 27 w 417"/>
                  <a:gd name="T29" fmla="*/ 35 h 450"/>
                  <a:gd name="T30" fmla="*/ 31 w 417"/>
                  <a:gd name="T31" fmla="*/ 32 h 450"/>
                  <a:gd name="T32" fmla="*/ 19 w 417"/>
                  <a:gd name="T33" fmla="*/ 29 h 450"/>
                  <a:gd name="T34" fmla="*/ 15 w 417"/>
                  <a:gd name="T35" fmla="*/ 29 h 450"/>
                  <a:gd name="T36" fmla="*/ 11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3 w 417"/>
                  <a:gd name="T45" fmla="*/ 9 h 450"/>
                  <a:gd name="T46" fmla="*/ 15 w 417"/>
                  <a:gd name="T47" fmla="*/ 8 h 450"/>
                  <a:gd name="T48" fmla="*/ 20 w 417"/>
                  <a:gd name="T49" fmla="*/ 7 h 450"/>
                  <a:gd name="T50" fmla="*/ 26 w 417"/>
                  <a:gd name="T51" fmla="*/ 6 h 450"/>
                  <a:gd name="T52" fmla="*/ 30 w 417"/>
                  <a:gd name="T53" fmla="*/ 4 h 450"/>
                  <a:gd name="T54" fmla="*/ 34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8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4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0" name="Freeform 414"/>
              <p:cNvSpPr>
                <a:spLocks/>
              </p:cNvSpPr>
              <p:nvPr/>
            </p:nvSpPr>
            <p:spPr bwMode="auto">
              <a:xfrm>
                <a:off x="1029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1" name="Freeform 415"/>
              <p:cNvSpPr>
                <a:spLocks/>
              </p:cNvSpPr>
              <p:nvPr/>
            </p:nvSpPr>
            <p:spPr bwMode="auto">
              <a:xfrm>
                <a:off x="1033" y="3358"/>
                <a:ext cx="38" cy="64"/>
              </a:xfrm>
              <a:custGeom>
                <a:avLst/>
                <a:gdLst>
                  <a:gd name="T0" fmla="*/ 19 w 463"/>
                  <a:gd name="T1" fmla="*/ 0 h 770"/>
                  <a:gd name="T2" fmla="*/ 16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7 w 463"/>
                  <a:gd name="T13" fmla="*/ 9 h 770"/>
                  <a:gd name="T14" fmla="*/ 18 w 463"/>
                  <a:gd name="T15" fmla="*/ 9 h 770"/>
                  <a:gd name="T16" fmla="*/ 23 w 463"/>
                  <a:gd name="T17" fmla="*/ 10 h 770"/>
                  <a:gd name="T18" fmla="*/ 27 w 463"/>
                  <a:gd name="T19" fmla="*/ 13 h 770"/>
                  <a:gd name="T20" fmla="*/ 28 w 463"/>
                  <a:gd name="T21" fmla="*/ 16 h 770"/>
                  <a:gd name="T22" fmla="*/ 29 w 463"/>
                  <a:gd name="T23" fmla="*/ 23 h 770"/>
                  <a:gd name="T24" fmla="*/ 29 w 463"/>
                  <a:gd name="T25" fmla="*/ 26 h 770"/>
                  <a:gd name="T26" fmla="*/ 28 w 463"/>
                  <a:gd name="T27" fmla="*/ 26 h 770"/>
                  <a:gd name="T28" fmla="*/ 25 w 463"/>
                  <a:gd name="T29" fmla="*/ 27 h 770"/>
                  <a:gd name="T30" fmla="*/ 20 w 463"/>
                  <a:gd name="T31" fmla="*/ 29 h 770"/>
                  <a:gd name="T32" fmla="*/ 14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29 w 463"/>
                  <a:gd name="T41" fmla="*/ 35 h 770"/>
                  <a:gd name="T42" fmla="*/ 29 w 463"/>
                  <a:gd name="T43" fmla="*/ 39 h 770"/>
                  <a:gd name="T44" fmla="*/ 29 w 463"/>
                  <a:gd name="T45" fmla="*/ 45 h 770"/>
                  <a:gd name="T46" fmla="*/ 28 w 463"/>
                  <a:gd name="T47" fmla="*/ 50 h 770"/>
                  <a:gd name="T48" fmla="*/ 26 w 463"/>
                  <a:gd name="T49" fmla="*/ 54 h 770"/>
                  <a:gd name="T50" fmla="*/ 22 w 463"/>
                  <a:gd name="T51" fmla="*/ 58 h 770"/>
                  <a:gd name="T52" fmla="*/ 18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0 w 463"/>
                  <a:gd name="T59" fmla="*/ 60 h 770"/>
                  <a:gd name="T60" fmla="*/ 38 w 463"/>
                  <a:gd name="T61" fmla="*/ 60 h 770"/>
                  <a:gd name="T62" fmla="*/ 38 w 463"/>
                  <a:gd name="T63" fmla="*/ 56 h 770"/>
                  <a:gd name="T64" fmla="*/ 38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7 w 463"/>
                  <a:gd name="T71" fmla="*/ 20 h 770"/>
                  <a:gd name="T72" fmla="*/ 37 w 463"/>
                  <a:gd name="T73" fmla="*/ 15 h 770"/>
                  <a:gd name="T74" fmla="*/ 37 w 463"/>
                  <a:gd name="T75" fmla="*/ 12 h 770"/>
                  <a:gd name="T76" fmla="*/ 34 w 463"/>
                  <a:gd name="T77" fmla="*/ 7 h 770"/>
                  <a:gd name="T78" fmla="*/ 33 w 463"/>
                  <a:gd name="T79" fmla="*/ 5 h 770"/>
                  <a:gd name="T80" fmla="*/ 29 w 463"/>
                  <a:gd name="T81" fmla="*/ 2 h 770"/>
                  <a:gd name="T82" fmla="*/ 28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6" y="159"/>
                    </a:lnTo>
                    <a:lnTo>
                      <a:pt x="345" y="195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9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6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8"/>
                    </a:lnTo>
                    <a:lnTo>
                      <a:pt x="446" y="149"/>
                    </a:lnTo>
                    <a:lnTo>
                      <a:pt x="420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2" name="Freeform 416"/>
              <p:cNvSpPr>
                <a:spLocks/>
              </p:cNvSpPr>
              <p:nvPr/>
            </p:nvSpPr>
            <p:spPr bwMode="auto">
              <a:xfrm>
                <a:off x="1046" y="3333"/>
                <a:ext cx="17" cy="18"/>
              </a:xfrm>
              <a:custGeom>
                <a:avLst/>
                <a:gdLst>
                  <a:gd name="T0" fmla="*/ 17 w 208"/>
                  <a:gd name="T1" fmla="*/ 0 h 211"/>
                  <a:gd name="T2" fmla="*/ 6 w 208"/>
                  <a:gd name="T3" fmla="*/ 0 h 211"/>
                  <a:gd name="T4" fmla="*/ 0 w 208"/>
                  <a:gd name="T5" fmla="*/ 18 h 211"/>
                  <a:gd name="T6" fmla="*/ 7 w 208"/>
                  <a:gd name="T7" fmla="*/ 18 h 211"/>
                  <a:gd name="T8" fmla="*/ 17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6" y="0"/>
                    </a:lnTo>
                    <a:lnTo>
                      <a:pt x="0" y="211"/>
                    </a:lnTo>
                    <a:lnTo>
                      <a:pt x="85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3" name="Freeform 417"/>
              <p:cNvSpPr>
                <a:spLocks/>
              </p:cNvSpPr>
              <p:nvPr/>
            </p:nvSpPr>
            <p:spPr bwMode="auto">
              <a:xfrm>
                <a:off x="1084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4" name="Freeform 418"/>
              <p:cNvSpPr>
                <a:spLocks/>
              </p:cNvSpPr>
              <p:nvPr/>
            </p:nvSpPr>
            <p:spPr bwMode="auto">
              <a:xfrm>
                <a:off x="1092" y="3358"/>
                <a:ext cx="19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200" y="170"/>
                    </a:lnTo>
                    <a:lnTo>
                      <a:pt x="234" y="43"/>
                    </a:lnTo>
                    <a:lnTo>
                      <a:pt x="184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5" name="Rectangle 419"/>
              <p:cNvSpPr>
                <a:spLocks noChangeArrowheads="1"/>
              </p:cNvSpPr>
              <p:nvPr/>
            </p:nvSpPr>
            <p:spPr bwMode="auto">
              <a:xfrm>
                <a:off x="1116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6" name="Rectangle 420"/>
              <p:cNvSpPr>
                <a:spLocks noChangeArrowheads="1"/>
              </p:cNvSpPr>
              <p:nvPr/>
            </p:nvSpPr>
            <p:spPr bwMode="auto">
              <a:xfrm>
                <a:off x="1116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7" name="Freeform 421"/>
              <p:cNvSpPr>
                <a:spLocks/>
              </p:cNvSpPr>
              <p:nvPr/>
            </p:nvSpPr>
            <p:spPr bwMode="auto">
              <a:xfrm>
                <a:off x="1141" y="3367"/>
                <a:ext cx="40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19 w 482"/>
                  <a:gd name="T5" fmla="*/ 1 h 730"/>
                  <a:gd name="T6" fmla="*/ 24 w 482"/>
                  <a:gd name="T7" fmla="*/ 3 h 730"/>
                  <a:gd name="T8" fmla="*/ 27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1 w 482"/>
                  <a:gd name="T15" fmla="*/ 18 h 730"/>
                  <a:gd name="T16" fmla="*/ 31 w 482"/>
                  <a:gd name="T17" fmla="*/ 26 h 730"/>
                  <a:gd name="T18" fmla="*/ 31 w 482"/>
                  <a:gd name="T19" fmla="*/ 28 h 730"/>
                  <a:gd name="T20" fmla="*/ 31 w 482"/>
                  <a:gd name="T21" fmla="*/ 35 h 730"/>
                  <a:gd name="T22" fmla="*/ 29 w 482"/>
                  <a:gd name="T23" fmla="*/ 41 h 730"/>
                  <a:gd name="T24" fmla="*/ 27 w 482"/>
                  <a:gd name="T25" fmla="*/ 45 h 730"/>
                  <a:gd name="T26" fmla="*/ 25 w 482"/>
                  <a:gd name="T27" fmla="*/ 48 h 730"/>
                  <a:gd name="T28" fmla="*/ 21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3 w 482"/>
                  <a:gd name="T37" fmla="*/ 56 h 730"/>
                  <a:gd name="T38" fmla="*/ 7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4 w 482"/>
                  <a:gd name="T47" fmla="*/ 59 h 730"/>
                  <a:gd name="T48" fmla="*/ 29 w 482"/>
                  <a:gd name="T49" fmla="*/ 57 h 730"/>
                  <a:gd name="T50" fmla="*/ 31 w 482"/>
                  <a:gd name="T51" fmla="*/ 55 h 730"/>
                  <a:gd name="T52" fmla="*/ 35 w 482"/>
                  <a:gd name="T53" fmla="*/ 51 h 730"/>
                  <a:gd name="T54" fmla="*/ 37 w 482"/>
                  <a:gd name="T55" fmla="*/ 45 h 730"/>
                  <a:gd name="T56" fmla="*/ 38 w 482"/>
                  <a:gd name="T57" fmla="*/ 44 h 730"/>
                  <a:gd name="T58" fmla="*/ 39 w 482"/>
                  <a:gd name="T59" fmla="*/ 39 h 730"/>
                  <a:gd name="T60" fmla="*/ 40 w 482"/>
                  <a:gd name="T61" fmla="*/ 32 h 730"/>
                  <a:gd name="T62" fmla="*/ 40 w 482"/>
                  <a:gd name="T63" fmla="*/ 25 h 730"/>
                  <a:gd name="T64" fmla="*/ 40 w 482"/>
                  <a:gd name="T65" fmla="*/ 23 h 730"/>
                  <a:gd name="T66" fmla="*/ 39 w 482"/>
                  <a:gd name="T67" fmla="*/ 16 h 730"/>
                  <a:gd name="T68" fmla="*/ 38 w 482"/>
                  <a:gd name="T69" fmla="*/ 10 h 730"/>
                  <a:gd name="T70" fmla="*/ 36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9"/>
                    </a:lnTo>
                    <a:lnTo>
                      <a:pt x="373" y="221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2"/>
                    </a:lnTo>
                    <a:lnTo>
                      <a:pt x="305" y="571"/>
                    </a:lnTo>
                    <a:lnTo>
                      <a:pt x="257" y="607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2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7" y="543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4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8" name="Freeform 422"/>
              <p:cNvSpPr>
                <a:spLocks/>
              </p:cNvSpPr>
              <p:nvPr/>
            </p:nvSpPr>
            <p:spPr bwMode="auto">
              <a:xfrm>
                <a:off x="1134" y="3358"/>
                <a:ext cx="41" cy="61"/>
              </a:xfrm>
              <a:custGeom>
                <a:avLst/>
                <a:gdLst>
                  <a:gd name="T0" fmla="*/ 24 w 483"/>
                  <a:gd name="T1" fmla="*/ 0 h 729"/>
                  <a:gd name="T2" fmla="*/ 21 w 483"/>
                  <a:gd name="T3" fmla="*/ 0 h 729"/>
                  <a:gd name="T4" fmla="*/ 16 w 483"/>
                  <a:gd name="T5" fmla="*/ 1 h 729"/>
                  <a:gd name="T6" fmla="*/ 12 w 483"/>
                  <a:gd name="T7" fmla="*/ 4 h 729"/>
                  <a:gd name="T8" fmla="*/ 8 w 483"/>
                  <a:gd name="T9" fmla="*/ 7 h 729"/>
                  <a:gd name="T10" fmla="*/ 5 w 483"/>
                  <a:gd name="T11" fmla="*/ 11 h 729"/>
                  <a:gd name="T12" fmla="*/ 3 w 483"/>
                  <a:gd name="T13" fmla="*/ 16 h 729"/>
                  <a:gd name="T14" fmla="*/ 1 w 483"/>
                  <a:gd name="T15" fmla="*/ 21 h 729"/>
                  <a:gd name="T16" fmla="*/ 0 w 483"/>
                  <a:gd name="T17" fmla="*/ 28 h 729"/>
                  <a:gd name="T18" fmla="*/ 0 w 483"/>
                  <a:gd name="T19" fmla="*/ 35 h 729"/>
                  <a:gd name="T20" fmla="*/ 0 w 483"/>
                  <a:gd name="T21" fmla="*/ 38 h 729"/>
                  <a:gd name="T22" fmla="*/ 1 w 483"/>
                  <a:gd name="T23" fmla="*/ 45 h 729"/>
                  <a:gd name="T24" fmla="*/ 2 w 483"/>
                  <a:gd name="T25" fmla="*/ 51 h 729"/>
                  <a:gd name="T26" fmla="*/ 4 w 483"/>
                  <a:gd name="T27" fmla="*/ 57 h 729"/>
                  <a:gd name="T28" fmla="*/ 7 w 483"/>
                  <a:gd name="T29" fmla="*/ 61 h 729"/>
                  <a:gd name="T30" fmla="*/ 24 w 483"/>
                  <a:gd name="T31" fmla="*/ 61 h 729"/>
                  <a:gd name="T32" fmla="*/ 21 w 483"/>
                  <a:gd name="T33" fmla="*/ 60 h 729"/>
                  <a:gd name="T34" fmla="*/ 17 w 483"/>
                  <a:gd name="T35" fmla="*/ 58 h 729"/>
                  <a:gd name="T36" fmla="*/ 13 w 483"/>
                  <a:gd name="T37" fmla="*/ 54 h 729"/>
                  <a:gd name="T38" fmla="*/ 13 w 483"/>
                  <a:gd name="T39" fmla="*/ 53 h 729"/>
                  <a:gd name="T40" fmla="*/ 11 w 483"/>
                  <a:gd name="T41" fmla="*/ 48 h 729"/>
                  <a:gd name="T42" fmla="*/ 9 w 483"/>
                  <a:gd name="T43" fmla="*/ 42 h 729"/>
                  <a:gd name="T44" fmla="*/ 9 w 483"/>
                  <a:gd name="T45" fmla="*/ 35 h 729"/>
                  <a:gd name="T46" fmla="*/ 9 w 483"/>
                  <a:gd name="T47" fmla="*/ 33 h 729"/>
                  <a:gd name="T48" fmla="*/ 10 w 483"/>
                  <a:gd name="T49" fmla="*/ 26 h 729"/>
                  <a:gd name="T50" fmla="*/ 11 w 483"/>
                  <a:gd name="T51" fmla="*/ 20 h 729"/>
                  <a:gd name="T52" fmla="*/ 13 w 483"/>
                  <a:gd name="T53" fmla="*/ 16 h 729"/>
                  <a:gd name="T54" fmla="*/ 15 w 483"/>
                  <a:gd name="T55" fmla="*/ 13 h 729"/>
                  <a:gd name="T56" fmla="*/ 19 w 483"/>
                  <a:gd name="T57" fmla="*/ 10 h 729"/>
                  <a:gd name="T58" fmla="*/ 24 w 483"/>
                  <a:gd name="T59" fmla="*/ 9 h 729"/>
                  <a:gd name="T60" fmla="*/ 41 w 483"/>
                  <a:gd name="T61" fmla="*/ 9 h 729"/>
                  <a:gd name="T62" fmla="*/ 37 w 483"/>
                  <a:gd name="T63" fmla="*/ 5 h 729"/>
                  <a:gd name="T64" fmla="*/ 33 w 483"/>
                  <a:gd name="T65" fmla="*/ 2 h 729"/>
                  <a:gd name="T66" fmla="*/ 29 w 483"/>
                  <a:gd name="T67" fmla="*/ 1 h 729"/>
                  <a:gd name="T68" fmla="*/ 24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9"/>
                    </a:lnTo>
                    <a:lnTo>
                      <a:pt x="63" y="130"/>
                    </a:lnTo>
                    <a:lnTo>
                      <a:pt x="35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59" name="Freeform 423"/>
              <p:cNvSpPr>
                <a:spLocks/>
              </p:cNvSpPr>
              <p:nvPr/>
            </p:nvSpPr>
            <p:spPr bwMode="auto">
              <a:xfrm>
                <a:off x="1239" y="3366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6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19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0" name="Freeform 424"/>
              <p:cNvSpPr>
                <a:spLocks/>
              </p:cNvSpPr>
              <p:nvPr/>
            </p:nvSpPr>
            <p:spPr bwMode="auto">
              <a:xfrm>
                <a:off x="1218" y="3359"/>
                <a:ext cx="13" cy="67"/>
              </a:xfrm>
              <a:custGeom>
                <a:avLst/>
                <a:gdLst>
                  <a:gd name="T0" fmla="*/ 8 w 156"/>
                  <a:gd name="T1" fmla="*/ 0 h 801"/>
                  <a:gd name="T2" fmla="*/ 0 w 156"/>
                  <a:gd name="T3" fmla="*/ 0 h 801"/>
                  <a:gd name="T4" fmla="*/ 0 w 156"/>
                  <a:gd name="T5" fmla="*/ 67 h 801"/>
                  <a:gd name="T6" fmla="*/ 8 w 156"/>
                  <a:gd name="T7" fmla="*/ 67 h 801"/>
                  <a:gd name="T8" fmla="*/ 8 w 156"/>
                  <a:gd name="T9" fmla="*/ 30 h 801"/>
                  <a:gd name="T10" fmla="*/ 9 w 156"/>
                  <a:gd name="T11" fmla="*/ 23 h 801"/>
                  <a:gd name="T12" fmla="*/ 10 w 156"/>
                  <a:gd name="T13" fmla="*/ 17 h 801"/>
                  <a:gd name="T14" fmla="*/ 12 w 156"/>
                  <a:gd name="T15" fmla="*/ 13 h 801"/>
                  <a:gd name="T16" fmla="*/ 13 w 156"/>
                  <a:gd name="T17" fmla="*/ 12 h 801"/>
                  <a:gd name="T18" fmla="*/ 8 w 156"/>
                  <a:gd name="T19" fmla="*/ 9 h 801"/>
                  <a:gd name="T20" fmla="*/ 8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1" name="Freeform 425"/>
              <p:cNvSpPr>
                <a:spLocks/>
              </p:cNvSpPr>
              <p:nvPr/>
            </p:nvSpPr>
            <p:spPr bwMode="auto">
              <a:xfrm>
                <a:off x="1225" y="3358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0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2" name="Freeform 426"/>
              <p:cNvSpPr>
                <a:spLocks/>
              </p:cNvSpPr>
              <p:nvPr/>
            </p:nvSpPr>
            <p:spPr bwMode="auto">
              <a:xfrm>
                <a:off x="1275" y="3367"/>
                <a:ext cx="40" cy="61"/>
              </a:xfrm>
              <a:custGeom>
                <a:avLst/>
                <a:gdLst>
                  <a:gd name="T0" fmla="*/ 33 w 484"/>
                  <a:gd name="T1" fmla="*/ 0 h 730"/>
                  <a:gd name="T2" fmla="*/ 17 w 484"/>
                  <a:gd name="T3" fmla="*/ 0 h 730"/>
                  <a:gd name="T4" fmla="*/ 19 w 484"/>
                  <a:gd name="T5" fmla="*/ 1 h 730"/>
                  <a:gd name="T6" fmla="*/ 24 w 484"/>
                  <a:gd name="T7" fmla="*/ 3 h 730"/>
                  <a:gd name="T8" fmla="*/ 27 w 484"/>
                  <a:gd name="T9" fmla="*/ 7 h 730"/>
                  <a:gd name="T10" fmla="*/ 28 w 484"/>
                  <a:gd name="T11" fmla="*/ 8 h 730"/>
                  <a:gd name="T12" fmla="*/ 30 w 484"/>
                  <a:gd name="T13" fmla="*/ 12 h 730"/>
                  <a:gd name="T14" fmla="*/ 31 w 484"/>
                  <a:gd name="T15" fmla="*/ 18 h 730"/>
                  <a:gd name="T16" fmla="*/ 31 w 484"/>
                  <a:gd name="T17" fmla="*/ 26 h 730"/>
                  <a:gd name="T18" fmla="*/ 31 w 484"/>
                  <a:gd name="T19" fmla="*/ 28 h 730"/>
                  <a:gd name="T20" fmla="*/ 31 w 484"/>
                  <a:gd name="T21" fmla="*/ 35 h 730"/>
                  <a:gd name="T22" fmla="*/ 29 w 484"/>
                  <a:gd name="T23" fmla="*/ 41 h 730"/>
                  <a:gd name="T24" fmla="*/ 27 w 484"/>
                  <a:gd name="T25" fmla="*/ 45 h 730"/>
                  <a:gd name="T26" fmla="*/ 25 w 484"/>
                  <a:gd name="T27" fmla="*/ 48 h 730"/>
                  <a:gd name="T28" fmla="*/ 21 w 484"/>
                  <a:gd name="T29" fmla="*/ 51 h 730"/>
                  <a:gd name="T30" fmla="*/ 17 w 484"/>
                  <a:gd name="T31" fmla="*/ 52 h 730"/>
                  <a:gd name="T32" fmla="*/ 0 w 484"/>
                  <a:gd name="T33" fmla="*/ 52 h 730"/>
                  <a:gd name="T34" fmla="*/ 0 w 484"/>
                  <a:gd name="T35" fmla="*/ 52 h 730"/>
                  <a:gd name="T36" fmla="*/ 4 w 484"/>
                  <a:gd name="T37" fmla="*/ 56 h 730"/>
                  <a:gd name="T38" fmla="*/ 8 w 484"/>
                  <a:gd name="T39" fmla="*/ 59 h 730"/>
                  <a:gd name="T40" fmla="*/ 12 w 484"/>
                  <a:gd name="T41" fmla="*/ 60 h 730"/>
                  <a:gd name="T42" fmla="*/ 17 w 484"/>
                  <a:gd name="T43" fmla="*/ 61 h 730"/>
                  <a:gd name="T44" fmla="*/ 20 w 484"/>
                  <a:gd name="T45" fmla="*/ 61 h 730"/>
                  <a:gd name="T46" fmla="*/ 25 w 484"/>
                  <a:gd name="T47" fmla="*/ 59 h 730"/>
                  <a:gd name="T48" fmla="*/ 29 w 484"/>
                  <a:gd name="T49" fmla="*/ 57 h 730"/>
                  <a:gd name="T50" fmla="*/ 31 w 484"/>
                  <a:gd name="T51" fmla="*/ 55 h 730"/>
                  <a:gd name="T52" fmla="*/ 34 w 484"/>
                  <a:gd name="T53" fmla="*/ 51 h 730"/>
                  <a:gd name="T54" fmla="*/ 37 w 484"/>
                  <a:gd name="T55" fmla="*/ 45 h 730"/>
                  <a:gd name="T56" fmla="*/ 38 w 484"/>
                  <a:gd name="T57" fmla="*/ 44 h 730"/>
                  <a:gd name="T58" fmla="*/ 39 w 484"/>
                  <a:gd name="T59" fmla="*/ 39 h 730"/>
                  <a:gd name="T60" fmla="*/ 40 w 484"/>
                  <a:gd name="T61" fmla="*/ 32 h 730"/>
                  <a:gd name="T62" fmla="*/ 40 w 484"/>
                  <a:gd name="T63" fmla="*/ 25 h 730"/>
                  <a:gd name="T64" fmla="*/ 40 w 484"/>
                  <a:gd name="T65" fmla="*/ 23 h 730"/>
                  <a:gd name="T66" fmla="*/ 39 w 484"/>
                  <a:gd name="T67" fmla="*/ 16 h 730"/>
                  <a:gd name="T68" fmla="*/ 38 w 484"/>
                  <a:gd name="T69" fmla="*/ 10 h 730"/>
                  <a:gd name="T70" fmla="*/ 36 w 484"/>
                  <a:gd name="T71" fmla="*/ 5 h 730"/>
                  <a:gd name="T72" fmla="*/ 33 w 484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4"/>
                  <a:gd name="T112" fmla="*/ 0 h 730"/>
                  <a:gd name="T113" fmla="*/ 484 w 484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4" h="730">
                    <a:moveTo>
                      <a:pt x="405" y="0"/>
                    </a:moveTo>
                    <a:lnTo>
                      <a:pt x="204" y="5"/>
                    </a:lnTo>
                    <a:lnTo>
                      <a:pt x="235" y="8"/>
                    </a:lnTo>
                    <a:lnTo>
                      <a:pt x="286" y="33"/>
                    </a:lnTo>
                    <a:lnTo>
                      <a:pt x="329" y="82"/>
                    </a:lnTo>
                    <a:lnTo>
                      <a:pt x="335" y="91"/>
                    </a:lnTo>
                    <a:lnTo>
                      <a:pt x="360" y="149"/>
                    </a:lnTo>
                    <a:lnTo>
                      <a:pt x="374" y="221"/>
                    </a:lnTo>
                    <a:lnTo>
                      <a:pt x="379" y="307"/>
                    </a:lnTo>
                    <a:lnTo>
                      <a:pt x="379" y="334"/>
                    </a:lnTo>
                    <a:lnTo>
                      <a:pt x="372" y="418"/>
                    </a:lnTo>
                    <a:lnTo>
                      <a:pt x="355" y="487"/>
                    </a:lnTo>
                    <a:lnTo>
                      <a:pt x="329" y="542"/>
                    </a:lnTo>
                    <a:lnTo>
                      <a:pt x="306" y="571"/>
                    </a:lnTo>
                    <a:lnTo>
                      <a:pt x="259" y="607"/>
                    </a:lnTo>
                    <a:lnTo>
                      <a:pt x="204" y="618"/>
                    </a:lnTo>
                    <a:lnTo>
                      <a:pt x="0" y="622"/>
                    </a:lnTo>
                    <a:lnTo>
                      <a:pt x="43" y="669"/>
                    </a:lnTo>
                    <a:lnTo>
                      <a:pt x="91" y="703"/>
                    </a:lnTo>
                    <a:lnTo>
                      <a:pt x="144" y="723"/>
                    </a:lnTo>
                    <a:lnTo>
                      <a:pt x="204" y="730"/>
                    </a:lnTo>
                    <a:lnTo>
                      <a:pt x="241" y="727"/>
                    </a:lnTo>
                    <a:lnTo>
                      <a:pt x="297" y="711"/>
                    </a:lnTo>
                    <a:lnTo>
                      <a:pt x="348" y="681"/>
                    </a:lnTo>
                    <a:lnTo>
                      <a:pt x="376" y="657"/>
                    </a:lnTo>
                    <a:lnTo>
                      <a:pt x="417" y="606"/>
                    </a:lnTo>
                    <a:lnTo>
                      <a:pt x="449" y="543"/>
                    </a:lnTo>
                    <a:lnTo>
                      <a:pt x="454" y="528"/>
                    </a:lnTo>
                    <a:lnTo>
                      <a:pt x="471" y="464"/>
                    </a:lnTo>
                    <a:lnTo>
                      <a:pt x="480" y="388"/>
                    </a:lnTo>
                    <a:lnTo>
                      <a:pt x="484" y="300"/>
                    </a:lnTo>
                    <a:lnTo>
                      <a:pt x="483" y="272"/>
                    </a:lnTo>
                    <a:lnTo>
                      <a:pt x="476" y="191"/>
                    </a:lnTo>
                    <a:lnTo>
                      <a:pt x="461" y="119"/>
                    </a:lnTo>
                    <a:lnTo>
                      <a:pt x="437" y="56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3" name="Freeform 427"/>
              <p:cNvSpPr>
                <a:spLocks/>
              </p:cNvSpPr>
              <p:nvPr/>
            </p:nvSpPr>
            <p:spPr bwMode="auto">
              <a:xfrm>
                <a:off x="1268" y="3358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2" y="89"/>
                    </a:lnTo>
                    <a:lnTo>
                      <a:pt x="62" y="130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7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4" name="Freeform 428"/>
              <p:cNvSpPr>
                <a:spLocks/>
              </p:cNvSpPr>
              <p:nvPr/>
            </p:nvSpPr>
            <p:spPr bwMode="auto">
              <a:xfrm>
                <a:off x="1325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5" name="Freeform 429"/>
              <p:cNvSpPr>
                <a:spLocks/>
              </p:cNvSpPr>
              <p:nvPr/>
            </p:nvSpPr>
            <p:spPr bwMode="auto">
              <a:xfrm>
                <a:off x="1332" y="3358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6" name="Freeform 430"/>
              <p:cNvSpPr>
                <a:spLocks/>
              </p:cNvSpPr>
              <p:nvPr/>
            </p:nvSpPr>
            <p:spPr bwMode="auto">
              <a:xfrm>
                <a:off x="1378" y="3365"/>
                <a:ext cx="16" cy="6"/>
              </a:xfrm>
              <a:custGeom>
                <a:avLst/>
                <a:gdLst>
                  <a:gd name="T0" fmla="*/ 14 w 191"/>
                  <a:gd name="T1" fmla="*/ 0 h 75"/>
                  <a:gd name="T2" fmla="*/ 0 w 191"/>
                  <a:gd name="T3" fmla="*/ 2 h 75"/>
                  <a:gd name="T4" fmla="*/ 3 w 191"/>
                  <a:gd name="T5" fmla="*/ 3 h 75"/>
                  <a:gd name="T6" fmla="*/ 7 w 191"/>
                  <a:gd name="T7" fmla="*/ 6 h 75"/>
                  <a:gd name="T8" fmla="*/ 16 w 191"/>
                  <a:gd name="T9" fmla="*/ 4 h 75"/>
                  <a:gd name="T10" fmla="*/ 14 w 191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5"/>
                  <a:gd name="T20" fmla="*/ 191 w 191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1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7" name="Freeform 431"/>
              <p:cNvSpPr>
                <a:spLocks/>
              </p:cNvSpPr>
              <p:nvPr/>
            </p:nvSpPr>
            <p:spPr bwMode="auto">
              <a:xfrm>
                <a:off x="1384" y="3364"/>
                <a:ext cx="23" cy="62"/>
              </a:xfrm>
              <a:custGeom>
                <a:avLst/>
                <a:gdLst>
                  <a:gd name="T0" fmla="*/ 13 w 272"/>
                  <a:gd name="T1" fmla="*/ 0 h 740"/>
                  <a:gd name="T2" fmla="*/ 9 w 272"/>
                  <a:gd name="T3" fmla="*/ 5 h 740"/>
                  <a:gd name="T4" fmla="*/ 0 w 272"/>
                  <a:gd name="T5" fmla="*/ 7 h 740"/>
                  <a:gd name="T6" fmla="*/ 2 w 272"/>
                  <a:gd name="T7" fmla="*/ 11 h 740"/>
                  <a:gd name="T8" fmla="*/ 2 w 272"/>
                  <a:gd name="T9" fmla="*/ 18 h 740"/>
                  <a:gd name="T10" fmla="*/ 2 w 272"/>
                  <a:gd name="T11" fmla="*/ 62 h 740"/>
                  <a:gd name="T12" fmla="*/ 11 w 272"/>
                  <a:gd name="T13" fmla="*/ 62 h 740"/>
                  <a:gd name="T14" fmla="*/ 11 w 272"/>
                  <a:gd name="T15" fmla="*/ 23 h 740"/>
                  <a:gd name="T16" fmla="*/ 11 w 272"/>
                  <a:gd name="T17" fmla="*/ 19 h 740"/>
                  <a:gd name="T18" fmla="*/ 12 w 272"/>
                  <a:gd name="T19" fmla="*/ 12 h 740"/>
                  <a:gd name="T20" fmla="*/ 14 w 272"/>
                  <a:gd name="T21" fmla="*/ 8 h 740"/>
                  <a:gd name="T22" fmla="*/ 14 w 272"/>
                  <a:gd name="T23" fmla="*/ 8 h 740"/>
                  <a:gd name="T24" fmla="*/ 18 w 272"/>
                  <a:gd name="T25" fmla="*/ 4 h 740"/>
                  <a:gd name="T26" fmla="*/ 23 w 272"/>
                  <a:gd name="T27" fmla="*/ 3 h 740"/>
                  <a:gd name="T28" fmla="*/ 13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6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3"/>
                    </a:lnTo>
                    <a:lnTo>
                      <a:pt x="142" y="149"/>
                    </a:lnTo>
                    <a:lnTo>
                      <a:pt x="168" y="95"/>
                    </a:lnTo>
                    <a:lnTo>
                      <a:pt x="170" y="91"/>
                    </a:lnTo>
                    <a:lnTo>
                      <a:pt x="216" y="51"/>
                    </a:lnTo>
                    <a:lnTo>
                      <a:pt x="272" y="38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8" name="Freeform 432"/>
              <p:cNvSpPr>
                <a:spLocks/>
              </p:cNvSpPr>
              <p:nvPr/>
            </p:nvSpPr>
            <p:spPr bwMode="auto">
              <a:xfrm>
                <a:off x="1357" y="3359"/>
                <a:ext cx="16" cy="67"/>
              </a:xfrm>
              <a:custGeom>
                <a:avLst/>
                <a:gdLst>
                  <a:gd name="T0" fmla="*/ 7 w 195"/>
                  <a:gd name="T1" fmla="*/ 0 h 801"/>
                  <a:gd name="T2" fmla="*/ 0 w 195"/>
                  <a:gd name="T3" fmla="*/ 0 h 801"/>
                  <a:gd name="T4" fmla="*/ 0 w 195"/>
                  <a:gd name="T5" fmla="*/ 67 h 801"/>
                  <a:gd name="T6" fmla="*/ 8 w 195"/>
                  <a:gd name="T7" fmla="*/ 67 h 801"/>
                  <a:gd name="T8" fmla="*/ 8 w 195"/>
                  <a:gd name="T9" fmla="*/ 32 h 801"/>
                  <a:gd name="T10" fmla="*/ 8 w 195"/>
                  <a:gd name="T11" fmla="*/ 31 h 801"/>
                  <a:gd name="T12" fmla="*/ 9 w 195"/>
                  <a:gd name="T13" fmla="*/ 24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7 w 195"/>
                  <a:gd name="T23" fmla="*/ 9 h 801"/>
                  <a:gd name="T24" fmla="*/ 7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5"/>
                    </a:lnTo>
                    <a:lnTo>
                      <a:pt x="101" y="365"/>
                    </a:lnTo>
                    <a:lnTo>
                      <a:pt x="106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69" name="Freeform 433"/>
              <p:cNvSpPr>
                <a:spLocks/>
              </p:cNvSpPr>
              <p:nvPr/>
            </p:nvSpPr>
            <p:spPr bwMode="auto">
              <a:xfrm>
                <a:off x="1397" y="3358"/>
                <a:ext cx="27" cy="68"/>
              </a:xfrm>
              <a:custGeom>
                <a:avLst/>
                <a:gdLst>
                  <a:gd name="T0" fmla="*/ 12 w 333"/>
                  <a:gd name="T1" fmla="*/ 0 h 819"/>
                  <a:gd name="T2" fmla="*/ 12 w 333"/>
                  <a:gd name="T3" fmla="*/ 0 h 819"/>
                  <a:gd name="T4" fmla="*/ 8 w 333"/>
                  <a:gd name="T5" fmla="*/ 1 h 819"/>
                  <a:gd name="T6" fmla="*/ 4 w 333"/>
                  <a:gd name="T7" fmla="*/ 3 h 819"/>
                  <a:gd name="T8" fmla="*/ 0 w 333"/>
                  <a:gd name="T9" fmla="*/ 7 h 819"/>
                  <a:gd name="T10" fmla="*/ 10 w 333"/>
                  <a:gd name="T11" fmla="*/ 10 h 819"/>
                  <a:gd name="T12" fmla="*/ 11 w 333"/>
                  <a:gd name="T13" fmla="*/ 10 h 819"/>
                  <a:gd name="T14" fmla="*/ 15 w 333"/>
                  <a:gd name="T15" fmla="*/ 12 h 819"/>
                  <a:gd name="T16" fmla="*/ 15 w 333"/>
                  <a:gd name="T17" fmla="*/ 12 h 819"/>
                  <a:gd name="T18" fmla="*/ 18 w 333"/>
                  <a:gd name="T19" fmla="*/ 16 h 819"/>
                  <a:gd name="T20" fmla="*/ 18 w 333"/>
                  <a:gd name="T21" fmla="*/ 19 h 819"/>
                  <a:gd name="T22" fmla="*/ 19 w 333"/>
                  <a:gd name="T23" fmla="*/ 26 h 819"/>
                  <a:gd name="T24" fmla="*/ 19 w 333"/>
                  <a:gd name="T25" fmla="*/ 68 h 819"/>
                  <a:gd name="T26" fmla="*/ 27 w 333"/>
                  <a:gd name="T27" fmla="*/ 68 h 819"/>
                  <a:gd name="T28" fmla="*/ 27 w 333"/>
                  <a:gd name="T29" fmla="*/ 22 h 819"/>
                  <a:gd name="T30" fmla="*/ 27 w 333"/>
                  <a:gd name="T31" fmla="*/ 16 h 819"/>
                  <a:gd name="T32" fmla="*/ 25 w 333"/>
                  <a:gd name="T33" fmla="*/ 10 h 819"/>
                  <a:gd name="T34" fmla="*/ 23 w 333"/>
                  <a:gd name="T35" fmla="*/ 5 h 819"/>
                  <a:gd name="T36" fmla="*/ 21 w 333"/>
                  <a:gd name="T37" fmla="*/ 3 h 819"/>
                  <a:gd name="T38" fmla="*/ 17 w 333"/>
                  <a:gd name="T39" fmla="*/ 1 h 819"/>
                  <a:gd name="T40" fmla="*/ 12 w 333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3"/>
                  <a:gd name="T64" fmla="*/ 0 h 819"/>
                  <a:gd name="T65" fmla="*/ 333 w 333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3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7"/>
                    </a:lnTo>
                    <a:lnTo>
                      <a:pt x="132" y="117"/>
                    </a:lnTo>
                    <a:lnTo>
                      <a:pt x="186" y="139"/>
                    </a:lnTo>
                    <a:lnTo>
                      <a:pt x="187" y="139"/>
                    </a:lnTo>
                    <a:lnTo>
                      <a:pt x="222" y="197"/>
                    </a:lnTo>
                    <a:lnTo>
                      <a:pt x="228" y="228"/>
                    </a:lnTo>
                    <a:lnTo>
                      <a:pt x="232" y="314"/>
                    </a:lnTo>
                    <a:lnTo>
                      <a:pt x="232" y="819"/>
                    </a:lnTo>
                    <a:lnTo>
                      <a:pt x="333" y="819"/>
                    </a:lnTo>
                    <a:lnTo>
                      <a:pt x="333" y="269"/>
                    </a:lnTo>
                    <a:lnTo>
                      <a:pt x="328" y="191"/>
                    </a:lnTo>
                    <a:lnTo>
                      <a:pt x="312" y="119"/>
                    </a:lnTo>
                    <a:lnTo>
                      <a:pt x="285" y="65"/>
                    </a:lnTo>
                    <a:lnTo>
                      <a:pt x="258" y="37"/>
                    </a:lnTo>
                    <a:lnTo>
                      <a:pt x="209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0" name="Freeform 434"/>
              <p:cNvSpPr>
                <a:spLocks/>
              </p:cNvSpPr>
              <p:nvPr/>
            </p:nvSpPr>
            <p:spPr bwMode="auto">
              <a:xfrm>
                <a:off x="1364" y="3358"/>
                <a:ext cx="28" cy="11"/>
              </a:xfrm>
              <a:custGeom>
                <a:avLst/>
                <a:gdLst>
                  <a:gd name="T0" fmla="*/ 15 w 331"/>
                  <a:gd name="T1" fmla="*/ 0 h 131"/>
                  <a:gd name="T2" fmla="*/ 11 w 331"/>
                  <a:gd name="T3" fmla="*/ 1 h 131"/>
                  <a:gd name="T4" fmla="*/ 6 w 331"/>
                  <a:gd name="T5" fmla="*/ 3 h 131"/>
                  <a:gd name="T6" fmla="*/ 3 w 331"/>
                  <a:gd name="T7" fmla="*/ 6 h 131"/>
                  <a:gd name="T8" fmla="*/ 0 w 331"/>
                  <a:gd name="T9" fmla="*/ 11 h 131"/>
                  <a:gd name="T10" fmla="*/ 9 w 331"/>
                  <a:gd name="T11" fmla="*/ 11 h 131"/>
                  <a:gd name="T12" fmla="*/ 13 w 331"/>
                  <a:gd name="T13" fmla="*/ 10 h 131"/>
                  <a:gd name="T14" fmla="*/ 28 w 331"/>
                  <a:gd name="T15" fmla="*/ 7 h 131"/>
                  <a:gd name="T16" fmla="*/ 25 w 331"/>
                  <a:gd name="T17" fmla="*/ 3 h 131"/>
                  <a:gd name="T18" fmla="*/ 25 w 331"/>
                  <a:gd name="T19" fmla="*/ 3 h 131"/>
                  <a:gd name="T20" fmla="*/ 20 w 331"/>
                  <a:gd name="T21" fmla="*/ 1 h 131"/>
                  <a:gd name="T22" fmla="*/ 15 w 331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1"/>
                  <a:gd name="T38" fmla="*/ 331 w 331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1">
                    <a:moveTo>
                      <a:pt x="182" y="0"/>
                    </a:moveTo>
                    <a:lnTo>
                      <a:pt x="127" y="8"/>
                    </a:lnTo>
                    <a:lnTo>
                      <a:pt x="75" y="35"/>
                    </a:lnTo>
                    <a:lnTo>
                      <a:pt x="37" y="72"/>
                    </a:lnTo>
                    <a:lnTo>
                      <a:pt x="0" y="130"/>
                    </a:lnTo>
                    <a:lnTo>
                      <a:pt x="104" y="131"/>
                    </a:lnTo>
                    <a:lnTo>
                      <a:pt x="159" y="117"/>
                    </a:lnTo>
                    <a:lnTo>
                      <a:pt x="331" y="88"/>
                    </a:lnTo>
                    <a:lnTo>
                      <a:pt x="291" y="37"/>
                    </a:lnTo>
                    <a:lnTo>
                      <a:pt x="290" y="36"/>
                    </a:lnTo>
                    <a:lnTo>
                      <a:pt x="242" y="9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1" name="Freeform 435"/>
              <p:cNvSpPr>
                <a:spLocks/>
              </p:cNvSpPr>
              <p:nvPr/>
            </p:nvSpPr>
            <p:spPr bwMode="auto">
              <a:xfrm>
                <a:off x="1469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2" name="Freeform 436"/>
              <p:cNvSpPr>
                <a:spLocks/>
              </p:cNvSpPr>
              <p:nvPr/>
            </p:nvSpPr>
            <p:spPr bwMode="auto">
              <a:xfrm>
                <a:off x="1434" y="3390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9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3" name="Freeform 437"/>
              <p:cNvSpPr>
                <a:spLocks/>
              </p:cNvSpPr>
              <p:nvPr/>
            </p:nvSpPr>
            <p:spPr bwMode="auto">
              <a:xfrm>
                <a:off x="1436" y="3367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4" name="Freeform 438"/>
              <p:cNvSpPr>
                <a:spLocks/>
              </p:cNvSpPr>
              <p:nvPr/>
            </p:nvSpPr>
            <p:spPr bwMode="auto">
              <a:xfrm>
                <a:off x="1439" y="3358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5" name="Rectangle 439"/>
              <p:cNvSpPr>
                <a:spLocks noChangeArrowheads="1"/>
              </p:cNvSpPr>
              <p:nvPr/>
            </p:nvSpPr>
            <p:spPr bwMode="auto">
              <a:xfrm>
                <a:off x="1490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6" name="Freeform 440"/>
              <p:cNvSpPr>
                <a:spLocks/>
              </p:cNvSpPr>
              <p:nvPr/>
            </p:nvSpPr>
            <p:spPr bwMode="auto">
              <a:xfrm>
                <a:off x="1542" y="3417"/>
                <a:ext cx="29" cy="11"/>
              </a:xfrm>
              <a:custGeom>
                <a:avLst/>
                <a:gdLst>
                  <a:gd name="T0" fmla="*/ 20 w 342"/>
                  <a:gd name="T1" fmla="*/ 0 h 125"/>
                  <a:gd name="T2" fmla="*/ 16 w 342"/>
                  <a:gd name="T3" fmla="*/ 1 h 125"/>
                  <a:gd name="T4" fmla="*/ 0 w 342"/>
                  <a:gd name="T5" fmla="*/ 2 h 125"/>
                  <a:gd name="T6" fmla="*/ 4 w 342"/>
                  <a:gd name="T7" fmla="*/ 6 h 125"/>
                  <a:gd name="T8" fmla="*/ 6 w 342"/>
                  <a:gd name="T9" fmla="*/ 8 h 125"/>
                  <a:gd name="T10" fmla="*/ 10 w 342"/>
                  <a:gd name="T11" fmla="*/ 10 h 125"/>
                  <a:gd name="T12" fmla="*/ 15 w 342"/>
                  <a:gd name="T13" fmla="*/ 11 h 125"/>
                  <a:gd name="T14" fmla="*/ 18 w 342"/>
                  <a:gd name="T15" fmla="*/ 11 h 125"/>
                  <a:gd name="T16" fmla="*/ 22 w 342"/>
                  <a:gd name="T17" fmla="*/ 9 h 125"/>
                  <a:gd name="T18" fmla="*/ 26 w 342"/>
                  <a:gd name="T19" fmla="*/ 6 h 125"/>
                  <a:gd name="T20" fmla="*/ 29 w 342"/>
                  <a:gd name="T21" fmla="*/ 1 h 125"/>
                  <a:gd name="T22" fmla="*/ 20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9" y="116"/>
                    </a:lnTo>
                    <a:lnTo>
                      <a:pt x="175" y="125"/>
                    </a:lnTo>
                    <a:lnTo>
                      <a:pt x="210" y="122"/>
                    </a:lnTo>
                    <a:lnTo>
                      <a:pt x="262" y="101"/>
                    </a:lnTo>
                    <a:lnTo>
                      <a:pt x="307" y="63"/>
                    </a:lnTo>
                    <a:lnTo>
                      <a:pt x="342" y="6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7" name="Freeform 441"/>
              <p:cNvSpPr>
                <a:spLocks/>
              </p:cNvSpPr>
              <p:nvPr/>
            </p:nvSpPr>
            <p:spPr bwMode="auto">
              <a:xfrm>
                <a:off x="1535" y="3358"/>
                <a:ext cx="35" cy="61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1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8 h 737"/>
                  <a:gd name="T18" fmla="*/ 0 w 419"/>
                  <a:gd name="T19" fmla="*/ 35 h 737"/>
                  <a:gd name="T20" fmla="*/ 0 w 419"/>
                  <a:gd name="T21" fmla="*/ 41 h 737"/>
                  <a:gd name="T22" fmla="*/ 1 w 419"/>
                  <a:gd name="T23" fmla="*/ 47 h 737"/>
                  <a:gd name="T24" fmla="*/ 3 w 419"/>
                  <a:gd name="T25" fmla="*/ 53 h 737"/>
                  <a:gd name="T26" fmla="*/ 4 w 419"/>
                  <a:gd name="T27" fmla="*/ 56 h 737"/>
                  <a:gd name="T28" fmla="*/ 7 w 419"/>
                  <a:gd name="T29" fmla="*/ 61 h 737"/>
                  <a:gd name="T30" fmla="*/ 22 w 419"/>
                  <a:gd name="T31" fmla="*/ 60 h 737"/>
                  <a:gd name="T32" fmla="*/ 21 w 419"/>
                  <a:gd name="T33" fmla="*/ 60 h 737"/>
                  <a:gd name="T34" fmla="*/ 17 w 419"/>
                  <a:gd name="T35" fmla="*/ 58 h 737"/>
                  <a:gd name="T36" fmla="*/ 13 w 419"/>
                  <a:gd name="T37" fmla="*/ 54 h 737"/>
                  <a:gd name="T38" fmla="*/ 12 w 419"/>
                  <a:gd name="T39" fmla="*/ 53 h 737"/>
                  <a:gd name="T40" fmla="*/ 10 w 419"/>
                  <a:gd name="T41" fmla="*/ 48 h 737"/>
                  <a:gd name="T42" fmla="*/ 9 w 419"/>
                  <a:gd name="T43" fmla="*/ 42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5 h 737"/>
                  <a:gd name="T54" fmla="*/ 14 w 419"/>
                  <a:gd name="T55" fmla="*/ 14 h 737"/>
                  <a:gd name="T56" fmla="*/ 17 w 419"/>
                  <a:gd name="T57" fmla="*/ 10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2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8" name="Freeform 442"/>
              <p:cNvSpPr>
                <a:spLocks/>
              </p:cNvSpPr>
              <p:nvPr/>
            </p:nvSpPr>
            <p:spPr bwMode="auto">
              <a:xfrm>
                <a:off x="1557" y="3334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0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79" name="Freeform 443"/>
              <p:cNvSpPr>
                <a:spLocks/>
              </p:cNvSpPr>
              <p:nvPr/>
            </p:nvSpPr>
            <p:spPr bwMode="auto">
              <a:xfrm>
                <a:off x="1596" y="3405"/>
                <a:ext cx="39" cy="23"/>
              </a:xfrm>
              <a:custGeom>
                <a:avLst/>
                <a:gdLst>
                  <a:gd name="T0" fmla="*/ 30 w 470"/>
                  <a:gd name="T1" fmla="*/ 0 h 277"/>
                  <a:gd name="T2" fmla="*/ 30 w 470"/>
                  <a:gd name="T3" fmla="*/ 0 h 277"/>
                  <a:gd name="T4" fmla="*/ 28 w 470"/>
                  <a:gd name="T5" fmla="*/ 6 h 277"/>
                  <a:gd name="T6" fmla="*/ 25 w 470"/>
                  <a:gd name="T7" fmla="*/ 10 h 277"/>
                  <a:gd name="T8" fmla="*/ 22 w 470"/>
                  <a:gd name="T9" fmla="*/ 13 h 277"/>
                  <a:gd name="T10" fmla="*/ 17 w 470"/>
                  <a:gd name="T11" fmla="*/ 14 h 277"/>
                  <a:gd name="T12" fmla="*/ 0 w 470"/>
                  <a:gd name="T13" fmla="*/ 14 h 277"/>
                  <a:gd name="T14" fmla="*/ 0 w 470"/>
                  <a:gd name="T15" fmla="*/ 14 h 277"/>
                  <a:gd name="T16" fmla="*/ 4 w 470"/>
                  <a:gd name="T17" fmla="*/ 18 h 277"/>
                  <a:gd name="T18" fmla="*/ 8 w 470"/>
                  <a:gd name="T19" fmla="*/ 21 h 277"/>
                  <a:gd name="T20" fmla="*/ 12 w 470"/>
                  <a:gd name="T21" fmla="*/ 22 h 277"/>
                  <a:gd name="T22" fmla="*/ 17 w 470"/>
                  <a:gd name="T23" fmla="*/ 23 h 277"/>
                  <a:gd name="T24" fmla="*/ 18 w 470"/>
                  <a:gd name="T25" fmla="*/ 23 h 277"/>
                  <a:gd name="T26" fmla="*/ 23 w 470"/>
                  <a:gd name="T27" fmla="*/ 22 h 277"/>
                  <a:gd name="T28" fmla="*/ 28 w 470"/>
                  <a:gd name="T29" fmla="*/ 20 h 277"/>
                  <a:gd name="T30" fmla="*/ 31 w 470"/>
                  <a:gd name="T31" fmla="*/ 17 h 277"/>
                  <a:gd name="T32" fmla="*/ 32 w 470"/>
                  <a:gd name="T33" fmla="*/ 17 h 277"/>
                  <a:gd name="T34" fmla="*/ 35 w 470"/>
                  <a:gd name="T35" fmla="*/ 13 h 277"/>
                  <a:gd name="T36" fmla="*/ 37 w 470"/>
                  <a:gd name="T37" fmla="*/ 8 h 277"/>
                  <a:gd name="T38" fmla="*/ 39 w 470"/>
                  <a:gd name="T39" fmla="*/ 1 h 277"/>
                  <a:gd name="T40" fmla="*/ 30 w 470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7"/>
                  <a:gd name="T65" fmla="*/ 470 w 470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7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5"/>
                    </a:lnTo>
                    <a:lnTo>
                      <a:pt x="303" y="126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4"/>
                    </a:lnTo>
                    <a:lnTo>
                      <a:pt x="45" y="219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7" y="277"/>
                    </a:lnTo>
                    <a:lnTo>
                      <a:pt x="221" y="276"/>
                    </a:lnTo>
                    <a:lnTo>
                      <a:pt x="281" y="267"/>
                    </a:lnTo>
                    <a:lnTo>
                      <a:pt x="333" y="245"/>
                    </a:lnTo>
                    <a:lnTo>
                      <a:pt x="378" y="209"/>
                    </a:lnTo>
                    <a:lnTo>
                      <a:pt x="381" y="207"/>
                    </a:lnTo>
                    <a:lnTo>
                      <a:pt x="420" y="156"/>
                    </a:lnTo>
                    <a:lnTo>
                      <a:pt x="449" y="93"/>
                    </a:lnTo>
                    <a:lnTo>
                      <a:pt x="470" y="18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0" name="Freeform 444"/>
              <p:cNvSpPr>
                <a:spLocks/>
              </p:cNvSpPr>
              <p:nvPr/>
            </p:nvSpPr>
            <p:spPr bwMode="auto">
              <a:xfrm>
                <a:off x="1589" y="3367"/>
                <a:ext cx="46" cy="51"/>
              </a:xfrm>
              <a:custGeom>
                <a:avLst/>
                <a:gdLst>
                  <a:gd name="T0" fmla="*/ 7 w 551"/>
                  <a:gd name="T1" fmla="*/ 0 h 617"/>
                  <a:gd name="T2" fmla="*/ 5 w 551"/>
                  <a:gd name="T3" fmla="*/ 2 h 617"/>
                  <a:gd name="T4" fmla="*/ 3 w 551"/>
                  <a:gd name="T5" fmla="*/ 7 h 617"/>
                  <a:gd name="T6" fmla="*/ 1 w 551"/>
                  <a:gd name="T7" fmla="*/ 13 h 617"/>
                  <a:gd name="T8" fmla="*/ 0 w 551"/>
                  <a:gd name="T9" fmla="*/ 19 h 617"/>
                  <a:gd name="T10" fmla="*/ 0 w 551"/>
                  <a:gd name="T11" fmla="*/ 26 h 617"/>
                  <a:gd name="T12" fmla="*/ 0 w 551"/>
                  <a:gd name="T13" fmla="*/ 29 h 617"/>
                  <a:gd name="T14" fmla="*/ 1 w 551"/>
                  <a:gd name="T15" fmla="*/ 35 h 617"/>
                  <a:gd name="T16" fmla="*/ 2 w 551"/>
                  <a:gd name="T17" fmla="*/ 41 h 617"/>
                  <a:gd name="T18" fmla="*/ 4 w 551"/>
                  <a:gd name="T19" fmla="*/ 47 h 617"/>
                  <a:gd name="T20" fmla="*/ 7 w 551"/>
                  <a:gd name="T21" fmla="*/ 51 h 617"/>
                  <a:gd name="T22" fmla="*/ 24 w 551"/>
                  <a:gd name="T23" fmla="*/ 51 h 617"/>
                  <a:gd name="T24" fmla="*/ 22 w 551"/>
                  <a:gd name="T25" fmla="*/ 51 h 617"/>
                  <a:gd name="T26" fmla="*/ 17 w 551"/>
                  <a:gd name="T27" fmla="*/ 49 h 617"/>
                  <a:gd name="T28" fmla="*/ 13 w 551"/>
                  <a:gd name="T29" fmla="*/ 45 h 617"/>
                  <a:gd name="T30" fmla="*/ 11 w 551"/>
                  <a:gd name="T31" fmla="*/ 41 h 617"/>
                  <a:gd name="T32" fmla="*/ 10 w 551"/>
                  <a:gd name="T33" fmla="*/ 35 h 617"/>
                  <a:gd name="T34" fmla="*/ 9 w 551"/>
                  <a:gd name="T35" fmla="*/ 28 h 617"/>
                  <a:gd name="T36" fmla="*/ 46 w 551"/>
                  <a:gd name="T37" fmla="*/ 28 h 617"/>
                  <a:gd name="T38" fmla="*/ 46 w 551"/>
                  <a:gd name="T39" fmla="*/ 25 h 617"/>
                  <a:gd name="T40" fmla="*/ 46 w 551"/>
                  <a:gd name="T41" fmla="*/ 22 h 617"/>
                  <a:gd name="T42" fmla="*/ 9 w 551"/>
                  <a:gd name="T43" fmla="*/ 19 h 617"/>
                  <a:gd name="T44" fmla="*/ 10 w 551"/>
                  <a:gd name="T45" fmla="*/ 16 h 617"/>
                  <a:gd name="T46" fmla="*/ 11 w 551"/>
                  <a:gd name="T47" fmla="*/ 10 h 617"/>
                  <a:gd name="T48" fmla="*/ 14 w 551"/>
                  <a:gd name="T49" fmla="*/ 5 h 617"/>
                  <a:gd name="T50" fmla="*/ 15 w 551"/>
                  <a:gd name="T51" fmla="*/ 4 h 617"/>
                  <a:gd name="T52" fmla="*/ 19 w 551"/>
                  <a:gd name="T53" fmla="*/ 1 h 617"/>
                  <a:gd name="T54" fmla="*/ 23 w 551"/>
                  <a:gd name="T55" fmla="*/ 0 h 617"/>
                  <a:gd name="T56" fmla="*/ 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4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3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5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1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4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1" name="Freeform 445"/>
              <p:cNvSpPr>
                <a:spLocks/>
              </p:cNvSpPr>
              <p:nvPr/>
            </p:nvSpPr>
            <p:spPr bwMode="auto">
              <a:xfrm>
                <a:off x="1596" y="3358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6" y="140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2" name="Freeform 446"/>
              <p:cNvSpPr>
                <a:spLocks/>
              </p:cNvSpPr>
              <p:nvPr/>
            </p:nvSpPr>
            <p:spPr bwMode="auto">
              <a:xfrm>
                <a:off x="1686" y="3334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3" name="Freeform 447"/>
              <p:cNvSpPr>
                <a:spLocks/>
              </p:cNvSpPr>
              <p:nvPr/>
            </p:nvSpPr>
            <p:spPr bwMode="auto">
              <a:xfrm>
                <a:off x="1670" y="3334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4" name="Freeform 448"/>
              <p:cNvSpPr>
                <a:spLocks/>
              </p:cNvSpPr>
              <p:nvPr/>
            </p:nvSpPr>
            <p:spPr bwMode="auto">
              <a:xfrm>
                <a:off x="1704" y="3395"/>
                <a:ext cx="29" cy="22"/>
              </a:xfrm>
              <a:custGeom>
                <a:avLst/>
                <a:gdLst>
                  <a:gd name="T0" fmla="*/ 9 w 348"/>
                  <a:gd name="T1" fmla="*/ 0 h 256"/>
                  <a:gd name="T2" fmla="*/ 0 w 348"/>
                  <a:gd name="T3" fmla="*/ 1 h 256"/>
                  <a:gd name="T4" fmla="*/ 0 w 348"/>
                  <a:gd name="T5" fmla="*/ 6 h 256"/>
                  <a:gd name="T6" fmla="*/ 2 w 348"/>
                  <a:gd name="T7" fmla="*/ 12 h 256"/>
                  <a:gd name="T8" fmla="*/ 4 w 348"/>
                  <a:gd name="T9" fmla="*/ 18 h 256"/>
                  <a:gd name="T10" fmla="*/ 6 w 348"/>
                  <a:gd name="T11" fmla="*/ 22 h 256"/>
                  <a:gd name="T12" fmla="*/ 29 w 348"/>
                  <a:gd name="T13" fmla="*/ 22 h 256"/>
                  <a:gd name="T14" fmla="*/ 28 w 348"/>
                  <a:gd name="T15" fmla="*/ 22 h 256"/>
                  <a:gd name="T16" fmla="*/ 23 w 348"/>
                  <a:gd name="T17" fmla="*/ 21 h 256"/>
                  <a:gd name="T18" fmla="*/ 18 w 348"/>
                  <a:gd name="T19" fmla="*/ 19 h 256"/>
                  <a:gd name="T20" fmla="*/ 15 w 348"/>
                  <a:gd name="T21" fmla="*/ 16 h 256"/>
                  <a:gd name="T22" fmla="*/ 11 w 348"/>
                  <a:gd name="T23" fmla="*/ 12 h 256"/>
                  <a:gd name="T24" fmla="*/ 10 w 348"/>
                  <a:gd name="T25" fmla="*/ 7 h 256"/>
                  <a:gd name="T26" fmla="*/ 9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2"/>
                    </a:lnTo>
                    <a:lnTo>
                      <a:pt x="20" y="144"/>
                    </a:lnTo>
                    <a:lnTo>
                      <a:pt x="46" y="211"/>
                    </a:lnTo>
                    <a:lnTo>
                      <a:pt x="72" y="256"/>
                    </a:lnTo>
                    <a:lnTo>
                      <a:pt x="348" y="256"/>
                    </a:lnTo>
                    <a:lnTo>
                      <a:pt x="331" y="255"/>
                    </a:lnTo>
                    <a:lnTo>
                      <a:pt x="272" y="245"/>
                    </a:lnTo>
                    <a:lnTo>
                      <a:pt x="220" y="223"/>
                    </a:lnTo>
                    <a:lnTo>
                      <a:pt x="174" y="187"/>
                    </a:lnTo>
                    <a:lnTo>
                      <a:pt x="137" y="136"/>
                    </a:lnTo>
                    <a:lnTo>
                      <a:pt x="116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5" name="Freeform 449"/>
              <p:cNvSpPr>
                <a:spLocks/>
              </p:cNvSpPr>
              <p:nvPr/>
            </p:nvSpPr>
            <p:spPr bwMode="auto">
              <a:xfrm>
                <a:off x="1732" y="3343"/>
                <a:ext cx="25" cy="18"/>
              </a:xfrm>
              <a:custGeom>
                <a:avLst/>
                <a:gdLst>
                  <a:gd name="T0" fmla="*/ 20 w 305"/>
                  <a:gd name="T1" fmla="*/ 0 h 212"/>
                  <a:gd name="T2" fmla="*/ 0 w 305"/>
                  <a:gd name="T3" fmla="*/ 0 h 212"/>
                  <a:gd name="T4" fmla="*/ 4 w 305"/>
                  <a:gd name="T5" fmla="*/ 0 h 212"/>
                  <a:gd name="T6" fmla="*/ 8 w 305"/>
                  <a:gd name="T7" fmla="*/ 2 h 212"/>
                  <a:gd name="T8" fmla="*/ 12 w 305"/>
                  <a:gd name="T9" fmla="*/ 5 h 212"/>
                  <a:gd name="T10" fmla="*/ 13 w 305"/>
                  <a:gd name="T11" fmla="*/ 6 h 212"/>
                  <a:gd name="T12" fmla="*/ 15 w 305"/>
                  <a:gd name="T13" fmla="*/ 11 h 212"/>
                  <a:gd name="T14" fmla="*/ 16 w 305"/>
                  <a:gd name="T15" fmla="*/ 18 h 212"/>
                  <a:gd name="T16" fmla="*/ 25 w 305"/>
                  <a:gd name="T17" fmla="*/ 17 h 212"/>
                  <a:gd name="T18" fmla="*/ 25 w 305"/>
                  <a:gd name="T19" fmla="*/ 14 h 212"/>
                  <a:gd name="T20" fmla="*/ 24 w 305"/>
                  <a:gd name="T21" fmla="*/ 8 h 212"/>
                  <a:gd name="T22" fmla="*/ 22 w 305"/>
                  <a:gd name="T23" fmla="*/ 2 h 212"/>
                  <a:gd name="T24" fmla="*/ 20 w 305"/>
                  <a:gd name="T25" fmla="*/ 0 h 2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2"/>
                  <a:gd name="T41" fmla="*/ 305 w 305"/>
                  <a:gd name="T42" fmla="*/ 212 h 2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2">
                    <a:moveTo>
                      <a:pt x="249" y="0"/>
                    </a:moveTo>
                    <a:lnTo>
                      <a:pt x="0" y="1"/>
                    </a:lnTo>
                    <a:lnTo>
                      <a:pt x="46" y="4"/>
                    </a:lnTo>
                    <a:lnTo>
                      <a:pt x="101" y="22"/>
                    </a:lnTo>
                    <a:lnTo>
                      <a:pt x="144" y="54"/>
                    </a:lnTo>
                    <a:lnTo>
                      <a:pt x="158" y="73"/>
                    </a:lnTo>
                    <a:lnTo>
                      <a:pt x="186" y="134"/>
                    </a:lnTo>
                    <a:lnTo>
                      <a:pt x="200" y="212"/>
                    </a:lnTo>
                    <a:lnTo>
                      <a:pt x="305" y="202"/>
                    </a:lnTo>
                    <a:lnTo>
                      <a:pt x="303" y="168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6" name="Freeform 450"/>
              <p:cNvSpPr>
                <a:spLocks/>
              </p:cNvSpPr>
              <p:nvPr/>
            </p:nvSpPr>
            <p:spPr bwMode="auto">
              <a:xfrm>
                <a:off x="1707" y="3332"/>
                <a:ext cx="52" cy="96"/>
              </a:xfrm>
              <a:custGeom>
                <a:avLst/>
                <a:gdLst>
                  <a:gd name="T0" fmla="*/ 21 w 626"/>
                  <a:gd name="T1" fmla="*/ 0 h 1143"/>
                  <a:gd name="T2" fmla="*/ 12 w 626"/>
                  <a:gd name="T3" fmla="*/ 3 h 1143"/>
                  <a:gd name="T4" fmla="*/ 6 w 626"/>
                  <a:gd name="T5" fmla="*/ 8 h 1143"/>
                  <a:gd name="T6" fmla="*/ 2 w 626"/>
                  <a:gd name="T7" fmla="*/ 13 h 1143"/>
                  <a:gd name="T8" fmla="*/ 0 w 626"/>
                  <a:gd name="T9" fmla="*/ 26 h 1143"/>
                  <a:gd name="T10" fmla="*/ 2 w 626"/>
                  <a:gd name="T11" fmla="*/ 37 h 1143"/>
                  <a:gd name="T12" fmla="*/ 6 w 626"/>
                  <a:gd name="T13" fmla="*/ 42 h 1143"/>
                  <a:gd name="T14" fmla="*/ 13 w 626"/>
                  <a:gd name="T15" fmla="*/ 48 h 1143"/>
                  <a:gd name="T16" fmla="*/ 23 w 626"/>
                  <a:gd name="T17" fmla="*/ 51 h 1143"/>
                  <a:gd name="T18" fmla="*/ 32 w 626"/>
                  <a:gd name="T19" fmla="*/ 55 h 1143"/>
                  <a:gd name="T20" fmla="*/ 38 w 626"/>
                  <a:gd name="T21" fmla="*/ 58 h 1143"/>
                  <a:gd name="T22" fmla="*/ 42 w 626"/>
                  <a:gd name="T23" fmla="*/ 63 h 1143"/>
                  <a:gd name="T24" fmla="*/ 43 w 626"/>
                  <a:gd name="T25" fmla="*/ 71 h 1143"/>
                  <a:gd name="T26" fmla="*/ 40 w 626"/>
                  <a:gd name="T27" fmla="*/ 80 h 1143"/>
                  <a:gd name="T28" fmla="*/ 31 w 626"/>
                  <a:gd name="T29" fmla="*/ 84 h 1143"/>
                  <a:gd name="T30" fmla="*/ 3 w 626"/>
                  <a:gd name="T31" fmla="*/ 85 h 1143"/>
                  <a:gd name="T32" fmla="*/ 11 w 626"/>
                  <a:gd name="T33" fmla="*/ 92 h 1143"/>
                  <a:gd name="T34" fmla="*/ 17 w 626"/>
                  <a:gd name="T35" fmla="*/ 95 h 1143"/>
                  <a:gd name="T36" fmla="*/ 27 w 626"/>
                  <a:gd name="T37" fmla="*/ 96 h 1143"/>
                  <a:gd name="T38" fmla="*/ 36 w 626"/>
                  <a:gd name="T39" fmla="*/ 94 h 1143"/>
                  <a:gd name="T40" fmla="*/ 42 w 626"/>
                  <a:gd name="T41" fmla="*/ 91 h 1143"/>
                  <a:gd name="T42" fmla="*/ 49 w 626"/>
                  <a:gd name="T43" fmla="*/ 82 h 1143"/>
                  <a:gd name="T44" fmla="*/ 51 w 626"/>
                  <a:gd name="T45" fmla="*/ 74 h 1143"/>
                  <a:gd name="T46" fmla="*/ 52 w 626"/>
                  <a:gd name="T47" fmla="*/ 67 h 1143"/>
                  <a:gd name="T48" fmla="*/ 49 w 626"/>
                  <a:gd name="T49" fmla="*/ 55 h 1143"/>
                  <a:gd name="T50" fmla="*/ 45 w 626"/>
                  <a:gd name="T51" fmla="*/ 49 h 1143"/>
                  <a:gd name="T52" fmla="*/ 39 w 626"/>
                  <a:gd name="T53" fmla="*/ 45 h 1143"/>
                  <a:gd name="T54" fmla="*/ 31 w 626"/>
                  <a:gd name="T55" fmla="*/ 42 h 1143"/>
                  <a:gd name="T56" fmla="*/ 25 w 626"/>
                  <a:gd name="T57" fmla="*/ 39 h 1143"/>
                  <a:gd name="T58" fmla="*/ 14 w 626"/>
                  <a:gd name="T59" fmla="*/ 35 h 1143"/>
                  <a:gd name="T60" fmla="*/ 10 w 626"/>
                  <a:gd name="T61" fmla="*/ 31 h 1143"/>
                  <a:gd name="T62" fmla="*/ 9 w 626"/>
                  <a:gd name="T63" fmla="*/ 20 h 1143"/>
                  <a:gd name="T64" fmla="*/ 15 w 626"/>
                  <a:gd name="T65" fmla="*/ 13 h 1143"/>
                  <a:gd name="T66" fmla="*/ 25 w 626"/>
                  <a:gd name="T67" fmla="*/ 11 h 1143"/>
                  <a:gd name="T68" fmla="*/ 42 w 626"/>
                  <a:gd name="T69" fmla="*/ 6 h 1143"/>
                  <a:gd name="T70" fmla="*/ 34 w 626"/>
                  <a:gd name="T71" fmla="*/ 2 h 1143"/>
                  <a:gd name="T72" fmla="*/ 24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8" y="3"/>
                    </a:lnTo>
                    <a:lnTo>
                      <a:pt x="191" y="15"/>
                    </a:lnTo>
                    <a:lnTo>
                      <a:pt x="139" y="38"/>
                    </a:lnTo>
                    <a:lnTo>
                      <a:pt x="118" y="50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29" y="160"/>
                    </a:lnTo>
                    <a:lnTo>
                      <a:pt x="7" y="230"/>
                    </a:lnTo>
                    <a:lnTo>
                      <a:pt x="0" y="304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5"/>
                    </a:lnTo>
                    <a:lnTo>
                      <a:pt x="67" y="500"/>
                    </a:lnTo>
                    <a:lnTo>
                      <a:pt x="117" y="545"/>
                    </a:lnTo>
                    <a:lnTo>
                      <a:pt x="152" y="566"/>
                    </a:lnTo>
                    <a:lnTo>
                      <a:pt x="206" y="589"/>
                    </a:lnTo>
                    <a:lnTo>
                      <a:pt x="277" y="613"/>
                    </a:lnTo>
                    <a:lnTo>
                      <a:pt x="328" y="630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8"/>
                    </a:lnTo>
                    <a:lnTo>
                      <a:pt x="498" y="732"/>
                    </a:lnTo>
                    <a:lnTo>
                      <a:pt x="507" y="751"/>
                    </a:lnTo>
                    <a:lnTo>
                      <a:pt x="521" y="823"/>
                    </a:lnTo>
                    <a:lnTo>
                      <a:pt x="519" y="848"/>
                    </a:lnTo>
                    <a:lnTo>
                      <a:pt x="498" y="917"/>
                    </a:lnTo>
                    <a:lnTo>
                      <a:pt x="477" y="947"/>
                    </a:lnTo>
                    <a:lnTo>
                      <a:pt x="426" y="987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2"/>
                    </a:lnTo>
                    <a:lnTo>
                      <a:pt x="82" y="1061"/>
                    </a:lnTo>
                    <a:lnTo>
                      <a:pt x="132" y="1099"/>
                    </a:lnTo>
                    <a:lnTo>
                      <a:pt x="149" y="1107"/>
                    </a:lnTo>
                    <a:lnTo>
                      <a:pt x="199" y="1127"/>
                    </a:lnTo>
                    <a:lnTo>
                      <a:pt x="256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8" y="1124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4"/>
                    </a:lnTo>
                    <a:lnTo>
                      <a:pt x="588" y="978"/>
                    </a:lnTo>
                    <a:lnTo>
                      <a:pt x="598" y="957"/>
                    </a:lnTo>
                    <a:lnTo>
                      <a:pt x="619" y="885"/>
                    </a:lnTo>
                    <a:lnTo>
                      <a:pt x="626" y="811"/>
                    </a:lnTo>
                    <a:lnTo>
                      <a:pt x="626" y="796"/>
                    </a:lnTo>
                    <a:lnTo>
                      <a:pt x="616" y="721"/>
                    </a:lnTo>
                    <a:lnTo>
                      <a:pt x="591" y="654"/>
                    </a:lnTo>
                    <a:lnTo>
                      <a:pt x="579" y="632"/>
                    </a:lnTo>
                    <a:lnTo>
                      <a:pt x="538" y="583"/>
                    </a:lnTo>
                    <a:lnTo>
                      <a:pt x="485" y="542"/>
                    </a:lnTo>
                    <a:lnTo>
                      <a:pt x="475" y="536"/>
                    </a:lnTo>
                    <a:lnTo>
                      <a:pt x="433" y="517"/>
                    </a:lnTo>
                    <a:lnTo>
                      <a:pt x="376" y="495"/>
                    </a:lnTo>
                    <a:lnTo>
                      <a:pt x="303" y="471"/>
                    </a:lnTo>
                    <a:lnTo>
                      <a:pt x="295" y="469"/>
                    </a:lnTo>
                    <a:lnTo>
                      <a:pt x="221" y="442"/>
                    </a:lnTo>
                    <a:lnTo>
                      <a:pt x="168" y="417"/>
                    </a:lnTo>
                    <a:lnTo>
                      <a:pt x="137" y="392"/>
                    </a:lnTo>
                    <a:lnTo>
                      <a:pt x="120" y="365"/>
                    </a:lnTo>
                    <a:lnTo>
                      <a:pt x="105" y="294"/>
                    </a:lnTo>
                    <a:lnTo>
                      <a:pt x="114" y="236"/>
                    </a:lnTo>
                    <a:lnTo>
                      <a:pt x="150" y="177"/>
                    </a:lnTo>
                    <a:lnTo>
                      <a:pt x="177" y="156"/>
                    </a:lnTo>
                    <a:lnTo>
                      <a:pt x="228" y="135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7"/>
                    </a:lnTo>
                    <a:lnTo>
                      <a:pt x="453" y="39"/>
                    </a:lnTo>
                    <a:lnTo>
                      <a:pt x="407" y="19"/>
                    </a:lnTo>
                    <a:lnTo>
                      <a:pt x="352" y="5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7" name="Freeform 451"/>
              <p:cNvSpPr>
                <a:spLocks/>
              </p:cNvSpPr>
              <p:nvPr/>
            </p:nvSpPr>
            <p:spPr bwMode="auto">
              <a:xfrm>
                <a:off x="1803" y="3418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8" name="Freeform 452"/>
              <p:cNvSpPr>
                <a:spLocks/>
              </p:cNvSpPr>
              <p:nvPr/>
            </p:nvSpPr>
            <p:spPr bwMode="auto">
              <a:xfrm>
                <a:off x="1768" y="3390"/>
                <a:ext cx="34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4 w 416"/>
                  <a:gd name="T5" fmla="*/ 4 h 450"/>
                  <a:gd name="T6" fmla="*/ 2 w 416"/>
                  <a:gd name="T7" fmla="*/ 10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1 w 416"/>
                  <a:gd name="T15" fmla="*/ 28 h 450"/>
                  <a:gd name="T16" fmla="*/ 4 w 416"/>
                  <a:gd name="T17" fmla="*/ 33 h 450"/>
                  <a:gd name="T18" fmla="*/ 7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1 w 416"/>
                  <a:gd name="T25" fmla="*/ 37 h 450"/>
                  <a:gd name="T26" fmla="*/ 26 w 416"/>
                  <a:gd name="T27" fmla="*/ 36 h 450"/>
                  <a:gd name="T28" fmla="*/ 27 w 416"/>
                  <a:gd name="T29" fmla="*/ 35 h 450"/>
                  <a:gd name="T30" fmla="*/ 31 w 416"/>
                  <a:gd name="T31" fmla="*/ 32 h 450"/>
                  <a:gd name="T32" fmla="*/ 19 w 416"/>
                  <a:gd name="T33" fmla="*/ 29 h 450"/>
                  <a:gd name="T34" fmla="*/ 15 w 416"/>
                  <a:gd name="T35" fmla="*/ 29 h 450"/>
                  <a:gd name="T36" fmla="*/ 11 w 416"/>
                  <a:gd name="T37" fmla="*/ 26 h 450"/>
                  <a:gd name="T38" fmla="*/ 10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3 w 416"/>
                  <a:gd name="T45" fmla="*/ 9 h 450"/>
                  <a:gd name="T46" fmla="*/ 15 w 416"/>
                  <a:gd name="T47" fmla="*/ 8 h 450"/>
                  <a:gd name="T48" fmla="*/ 21 w 416"/>
                  <a:gd name="T49" fmla="*/ 7 h 450"/>
                  <a:gd name="T50" fmla="*/ 26 w 416"/>
                  <a:gd name="T51" fmla="*/ 6 h 450"/>
                  <a:gd name="T52" fmla="*/ 30 w 416"/>
                  <a:gd name="T53" fmla="*/ 4 h 450"/>
                  <a:gd name="T54" fmla="*/ 34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89" name="Freeform 453"/>
              <p:cNvSpPr>
                <a:spLocks/>
              </p:cNvSpPr>
              <p:nvPr/>
            </p:nvSpPr>
            <p:spPr bwMode="auto">
              <a:xfrm>
                <a:off x="1769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0" name="Freeform 454"/>
              <p:cNvSpPr>
                <a:spLocks/>
              </p:cNvSpPr>
              <p:nvPr/>
            </p:nvSpPr>
            <p:spPr bwMode="auto">
              <a:xfrm>
                <a:off x="1773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7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1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5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1" name="Rectangle 455"/>
              <p:cNvSpPr>
                <a:spLocks noChangeArrowheads="1"/>
              </p:cNvSpPr>
              <p:nvPr/>
            </p:nvSpPr>
            <p:spPr bwMode="auto">
              <a:xfrm>
                <a:off x="1827" y="3359"/>
                <a:ext cx="8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2" name="Freeform 456"/>
              <p:cNvSpPr>
                <a:spLocks/>
              </p:cNvSpPr>
              <p:nvPr/>
            </p:nvSpPr>
            <p:spPr bwMode="auto">
              <a:xfrm>
                <a:off x="1827" y="3333"/>
                <a:ext cx="17" cy="18"/>
              </a:xfrm>
              <a:custGeom>
                <a:avLst/>
                <a:gdLst>
                  <a:gd name="T0" fmla="*/ 17 w 208"/>
                  <a:gd name="T1" fmla="*/ 0 h 211"/>
                  <a:gd name="T2" fmla="*/ 6 w 208"/>
                  <a:gd name="T3" fmla="*/ 0 h 211"/>
                  <a:gd name="T4" fmla="*/ 0 w 208"/>
                  <a:gd name="T5" fmla="*/ 18 h 211"/>
                  <a:gd name="T6" fmla="*/ 7 w 208"/>
                  <a:gd name="T7" fmla="*/ 18 h 211"/>
                  <a:gd name="T8" fmla="*/ 17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1"/>
                    </a:lnTo>
                    <a:lnTo>
                      <a:pt x="84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3" name="Freeform 457"/>
              <p:cNvSpPr>
                <a:spLocks/>
              </p:cNvSpPr>
              <p:nvPr/>
            </p:nvSpPr>
            <p:spPr bwMode="auto">
              <a:xfrm>
                <a:off x="1855" y="3417"/>
                <a:ext cx="28" cy="11"/>
              </a:xfrm>
              <a:custGeom>
                <a:avLst/>
                <a:gdLst>
                  <a:gd name="T0" fmla="*/ 19 w 341"/>
                  <a:gd name="T1" fmla="*/ 0 h 125"/>
                  <a:gd name="T2" fmla="*/ 15 w 341"/>
                  <a:gd name="T3" fmla="*/ 1 h 125"/>
                  <a:gd name="T4" fmla="*/ 0 w 341"/>
                  <a:gd name="T5" fmla="*/ 2 h 125"/>
                  <a:gd name="T6" fmla="*/ 3 w 341"/>
                  <a:gd name="T7" fmla="*/ 6 h 125"/>
                  <a:gd name="T8" fmla="*/ 5 w 341"/>
                  <a:gd name="T9" fmla="*/ 8 h 125"/>
                  <a:gd name="T10" fmla="*/ 10 w 341"/>
                  <a:gd name="T11" fmla="*/ 10 h 125"/>
                  <a:gd name="T12" fmla="*/ 14 w 341"/>
                  <a:gd name="T13" fmla="*/ 11 h 125"/>
                  <a:gd name="T14" fmla="*/ 17 w 341"/>
                  <a:gd name="T15" fmla="*/ 11 h 125"/>
                  <a:gd name="T16" fmla="*/ 22 w 341"/>
                  <a:gd name="T17" fmla="*/ 9 h 125"/>
                  <a:gd name="T18" fmla="*/ 25 w 341"/>
                  <a:gd name="T19" fmla="*/ 6 h 125"/>
                  <a:gd name="T20" fmla="*/ 28 w 341"/>
                  <a:gd name="T21" fmla="*/ 1 h 125"/>
                  <a:gd name="T22" fmla="*/ 19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90"/>
                    </a:lnTo>
                    <a:lnTo>
                      <a:pt x="117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2" y="101"/>
                    </a:lnTo>
                    <a:lnTo>
                      <a:pt x="306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4" name="Freeform 458"/>
              <p:cNvSpPr>
                <a:spLocks/>
              </p:cNvSpPr>
              <p:nvPr/>
            </p:nvSpPr>
            <p:spPr bwMode="auto">
              <a:xfrm>
                <a:off x="1848" y="3358"/>
                <a:ext cx="35" cy="61"/>
              </a:xfrm>
              <a:custGeom>
                <a:avLst/>
                <a:gdLst>
                  <a:gd name="T0" fmla="*/ 21 w 419"/>
                  <a:gd name="T1" fmla="*/ 0 h 737"/>
                  <a:gd name="T2" fmla="*/ 19 w 419"/>
                  <a:gd name="T3" fmla="*/ 0 h 737"/>
                  <a:gd name="T4" fmla="*/ 14 w 419"/>
                  <a:gd name="T5" fmla="*/ 1 h 737"/>
                  <a:gd name="T6" fmla="*/ 10 w 419"/>
                  <a:gd name="T7" fmla="*/ 4 h 737"/>
                  <a:gd name="T8" fmla="*/ 8 w 419"/>
                  <a:gd name="T9" fmla="*/ 6 h 737"/>
                  <a:gd name="T10" fmla="*/ 5 w 419"/>
                  <a:gd name="T11" fmla="*/ 11 h 737"/>
                  <a:gd name="T12" fmla="*/ 3 w 419"/>
                  <a:gd name="T13" fmla="*/ 17 h 737"/>
                  <a:gd name="T14" fmla="*/ 1 w 419"/>
                  <a:gd name="T15" fmla="*/ 22 h 737"/>
                  <a:gd name="T16" fmla="*/ 0 w 419"/>
                  <a:gd name="T17" fmla="*/ 28 h 737"/>
                  <a:gd name="T18" fmla="*/ 0 w 419"/>
                  <a:gd name="T19" fmla="*/ 35 h 737"/>
                  <a:gd name="T20" fmla="*/ 0 w 419"/>
                  <a:gd name="T21" fmla="*/ 41 h 737"/>
                  <a:gd name="T22" fmla="*/ 1 w 419"/>
                  <a:gd name="T23" fmla="*/ 47 h 737"/>
                  <a:gd name="T24" fmla="*/ 3 w 419"/>
                  <a:gd name="T25" fmla="*/ 53 h 737"/>
                  <a:gd name="T26" fmla="*/ 4 w 419"/>
                  <a:gd name="T27" fmla="*/ 56 h 737"/>
                  <a:gd name="T28" fmla="*/ 7 w 419"/>
                  <a:gd name="T29" fmla="*/ 61 h 737"/>
                  <a:gd name="T30" fmla="*/ 22 w 419"/>
                  <a:gd name="T31" fmla="*/ 60 h 737"/>
                  <a:gd name="T32" fmla="*/ 21 w 419"/>
                  <a:gd name="T33" fmla="*/ 60 h 737"/>
                  <a:gd name="T34" fmla="*/ 16 w 419"/>
                  <a:gd name="T35" fmla="*/ 58 h 737"/>
                  <a:gd name="T36" fmla="*/ 13 w 419"/>
                  <a:gd name="T37" fmla="*/ 54 h 737"/>
                  <a:gd name="T38" fmla="*/ 12 w 419"/>
                  <a:gd name="T39" fmla="*/ 53 h 737"/>
                  <a:gd name="T40" fmla="*/ 10 w 419"/>
                  <a:gd name="T41" fmla="*/ 48 h 737"/>
                  <a:gd name="T42" fmla="*/ 9 w 419"/>
                  <a:gd name="T43" fmla="*/ 42 h 737"/>
                  <a:gd name="T44" fmla="*/ 9 w 419"/>
                  <a:gd name="T45" fmla="*/ 35 h 737"/>
                  <a:gd name="T46" fmla="*/ 9 w 419"/>
                  <a:gd name="T47" fmla="*/ 33 h 737"/>
                  <a:gd name="T48" fmla="*/ 9 w 419"/>
                  <a:gd name="T49" fmla="*/ 26 h 737"/>
                  <a:gd name="T50" fmla="*/ 11 w 419"/>
                  <a:gd name="T51" fmla="*/ 20 h 737"/>
                  <a:gd name="T52" fmla="*/ 13 w 419"/>
                  <a:gd name="T53" fmla="*/ 15 h 737"/>
                  <a:gd name="T54" fmla="*/ 14 w 419"/>
                  <a:gd name="T55" fmla="*/ 14 h 737"/>
                  <a:gd name="T56" fmla="*/ 17 w 419"/>
                  <a:gd name="T57" fmla="*/ 10 h 737"/>
                  <a:gd name="T58" fmla="*/ 22 w 419"/>
                  <a:gd name="T59" fmla="*/ 9 h 737"/>
                  <a:gd name="T60" fmla="*/ 35 w 419"/>
                  <a:gd name="T61" fmla="*/ 9 h 737"/>
                  <a:gd name="T62" fmla="*/ 33 w 419"/>
                  <a:gd name="T63" fmla="*/ 6 h 737"/>
                  <a:gd name="T64" fmla="*/ 29 w 419"/>
                  <a:gd name="T65" fmla="*/ 2 h 737"/>
                  <a:gd name="T66" fmla="*/ 26 w 419"/>
                  <a:gd name="T67" fmla="*/ 1 h 737"/>
                  <a:gd name="T68" fmla="*/ 21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7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5" name="Freeform 459"/>
              <p:cNvSpPr>
                <a:spLocks/>
              </p:cNvSpPr>
              <p:nvPr/>
            </p:nvSpPr>
            <p:spPr bwMode="auto">
              <a:xfrm>
                <a:off x="1870" y="3334"/>
                <a:ext cx="21" cy="92"/>
              </a:xfrm>
              <a:custGeom>
                <a:avLst/>
                <a:gdLst>
                  <a:gd name="T0" fmla="*/ 21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0 w 256"/>
                  <a:gd name="T15" fmla="*/ 41 h 1105"/>
                  <a:gd name="T16" fmla="*/ 12 w 256"/>
                  <a:gd name="T17" fmla="*/ 46 h 1105"/>
                  <a:gd name="T18" fmla="*/ 13 w 256"/>
                  <a:gd name="T19" fmla="*/ 52 h 1105"/>
                  <a:gd name="T20" fmla="*/ 13 w 256"/>
                  <a:gd name="T21" fmla="*/ 60 h 1105"/>
                  <a:gd name="T22" fmla="*/ 13 w 256"/>
                  <a:gd name="T23" fmla="*/ 60 h 1105"/>
                  <a:gd name="T24" fmla="*/ 13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3 w 256"/>
                  <a:gd name="T35" fmla="*/ 84 h 1105"/>
                  <a:gd name="T36" fmla="*/ 13 w 256"/>
                  <a:gd name="T37" fmla="*/ 92 h 1105"/>
                  <a:gd name="T38" fmla="*/ 21 w 256"/>
                  <a:gd name="T39" fmla="*/ 92 h 1105"/>
                  <a:gd name="T40" fmla="*/ 21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5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6" name="Freeform 460"/>
              <p:cNvSpPr>
                <a:spLocks/>
              </p:cNvSpPr>
              <p:nvPr/>
            </p:nvSpPr>
            <p:spPr bwMode="auto">
              <a:xfrm>
                <a:off x="1937" y="3418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7" name="Freeform 461"/>
              <p:cNvSpPr>
                <a:spLocks/>
              </p:cNvSpPr>
              <p:nvPr/>
            </p:nvSpPr>
            <p:spPr bwMode="auto">
              <a:xfrm>
                <a:off x="1901" y="3390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9 h 450"/>
                  <a:gd name="T36" fmla="*/ 12 w 417"/>
                  <a:gd name="T37" fmla="*/ 26 h 450"/>
                  <a:gd name="T38" fmla="*/ 11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4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3" y="442"/>
                    </a:lnTo>
                    <a:lnTo>
                      <a:pt x="206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30" y="344"/>
                    </a:lnTo>
                    <a:lnTo>
                      <a:pt x="186" y="338"/>
                    </a:lnTo>
                    <a:lnTo>
                      <a:pt x="140" y="308"/>
                    </a:lnTo>
                    <a:lnTo>
                      <a:pt x="126" y="287"/>
                    </a:lnTo>
                    <a:lnTo>
                      <a:pt x="108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8" name="Freeform 462"/>
              <p:cNvSpPr>
                <a:spLocks/>
              </p:cNvSpPr>
              <p:nvPr/>
            </p:nvSpPr>
            <p:spPr bwMode="auto">
              <a:xfrm>
                <a:off x="1903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199" name="Freeform 463"/>
              <p:cNvSpPr>
                <a:spLocks/>
              </p:cNvSpPr>
              <p:nvPr/>
            </p:nvSpPr>
            <p:spPr bwMode="auto">
              <a:xfrm>
                <a:off x="1907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4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0" name="Freeform 464"/>
              <p:cNvSpPr>
                <a:spLocks/>
              </p:cNvSpPr>
              <p:nvPr/>
            </p:nvSpPr>
            <p:spPr bwMode="auto">
              <a:xfrm>
                <a:off x="2017" y="3418"/>
                <a:ext cx="11" cy="8"/>
              </a:xfrm>
              <a:custGeom>
                <a:avLst/>
                <a:gdLst>
                  <a:gd name="T0" fmla="*/ 9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1 w 127"/>
                  <a:gd name="T9" fmla="*/ 8 h 100"/>
                  <a:gd name="T10" fmla="*/ 10 w 127"/>
                  <a:gd name="T11" fmla="*/ 6 h 100"/>
                  <a:gd name="T12" fmla="*/ 9 w 127"/>
                  <a:gd name="T13" fmla="*/ 0 h 100"/>
                  <a:gd name="T14" fmla="*/ 9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1" name="Freeform 465"/>
              <p:cNvSpPr>
                <a:spLocks/>
              </p:cNvSpPr>
              <p:nvPr/>
            </p:nvSpPr>
            <p:spPr bwMode="auto">
              <a:xfrm>
                <a:off x="1982" y="3390"/>
                <a:ext cx="34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10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7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1 w 417"/>
                  <a:gd name="T25" fmla="*/ 37 h 450"/>
                  <a:gd name="T26" fmla="*/ 26 w 417"/>
                  <a:gd name="T27" fmla="*/ 36 h 450"/>
                  <a:gd name="T28" fmla="*/ 27 w 417"/>
                  <a:gd name="T29" fmla="*/ 35 h 450"/>
                  <a:gd name="T30" fmla="*/ 31 w 417"/>
                  <a:gd name="T31" fmla="*/ 32 h 450"/>
                  <a:gd name="T32" fmla="*/ 19 w 417"/>
                  <a:gd name="T33" fmla="*/ 29 h 450"/>
                  <a:gd name="T34" fmla="*/ 15 w 417"/>
                  <a:gd name="T35" fmla="*/ 29 h 450"/>
                  <a:gd name="T36" fmla="*/ 11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3 w 417"/>
                  <a:gd name="T45" fmla="*/ 9 h 450"/>
                  <a:gd name="T46" fmla="*/ 15 w 417"/>
                  <a:gd name="T47" fmla="*/ 8 h 450"/>
                  <a:gd name="T48" fmla="*/ 21 w 417"/>
                  <a:gd name="T49" fmla="*/ 7 h 450"/>
                  <a:gd name="T50" fmla="*/ 26 w 417"/>
                  <a:gd name="T51" fmla="*/ 6 h 450"/>
                  <a:gd name="T52" fmla="*/ 30 w 417"/>
                  <a:gd name="T53" fmla="*/ 4 h 450"/>
                  <a:gd name="T54" fmla="*/ 34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2" name="Freeform 466"/>
              <p:cNvSpPr>
                <a:spLocks/>
              </p:cNvSpPr>
              <p:nvPr/>
            </p:nvSpPr>
            <p:spPr bwMode="auto">
              <a:xfrm>
                <a:off x="1983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3" name="Freeform 467"/>
              <p:cNvSpPr>
                <a:spLocks/>
              </p:cNvSpPr>
              <p:nvPr/>
            </p:nvSpPr>
            <p:spPr bwMode="auto">
              <a:xfrm>
                <a:off x="1987" y="3358"/>
                <a:ext cx="38" cy="64"/>
              </a:xfrm>
              <a:custGeom>
                <a:avLst/>
                <a:gdLst>
                  <a:gd name="T0" fmla="*/ 19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7 w 464"/>
                  <a:gd name="T67" fmla="*/ 40 h 770"/>
                  <a:gd name="T68" fmla="*/ 37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4" name="Freeform 468"/>
              <p:cNvSpPr>
                <a:spLocks/>
              </p:cNvSpPr>
              <p:nvPr/>
            </p:nvSpPr>
            <p:spPr bwMode="auto">
              <a:xfrm>
                <a:off x="1994" y="3333"/>
                <a:ext cx="18" cy="18"/>
              </a:xfrm>
              <a:custGeom>
                <a:avLst/>
                <a:gdLst>
                  <a:gd name="T0" fmla="*/ 12 w 213"/>
                  <a:gd name="T1" fmla="*/ 0 h 211"/>
                  <a:gd name="T2" fmla="*/ 0 w 213"/>
                  <a:gd name="T3" fmla="*/ 0 h 211"/>
                  <a:gd name="T4" fmla="*/ 11 w 213"/>
                  <a:gd name="T5" fmla="*/ 18 h 211"/>
                  <a:gd name="T6" fmla="*/ 18 w 213"/>
                  <a:gd name="T7" fmla="*/ 18 h 211"/>
                  <a:gd name="T8" fmla="*/ 12 w 213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3"/>
                  <a:gd name="T16" fmla="*/ 0 h 211"/>
                  <a:gd name="T17" fmla="*/ 213 w 213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3" h="211">
                    <a:moveTo>
                      <a:pt x="137" y="0"/>
                    </a:moveTo>
                    <a:lnTo>
                      <a:pt x="0" y="0"/>
                    </a:lnTo>
                    <a:lnTo>
                      <a:pt x="131" y="211"/>
                    </a:lnTo>
                    <a:lnTo>
                      <a:pt x="213" y="211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5" name="Freeform 469"/>
              <p:cNvSpPr>
                <a:spLocks/>
              </p:cNvSpPr>
              <p:nvPr/>
            </p:nvSpPr>
            <p:spPr bwMode="auto">
              <a:xfrm>
                <a:off x="2069" y="3417"/>
                <a:ext cx="28" cy="11"/>
              </a:xfrm>
              <a:custGeom>
                <a:avLst/>
                <a:gdLst>
                  <a:gd name="T0" fmla="*/ 19 w 342"/>
                  <a:gd name="T1" fmla="*/ 0 h 125"/>
                  <a:gd name="T2" fmla="*/ 15 w 342"/>
                  <a:gd name="T3" fmla="*/ 1 h 125"/>
                  <a:gd name="T4" fmla="*/ 0 w 342"/>
                  <a:gd name="T5" fmla="*/ 2 h 125"/>
                  <a:gd name="T6" fmla="*/ 4 w 342"/>
                  <a:gd name="T7" fmla="*/ 6 h 125"/>
                  <a:gd name="T8" fmla="*/ 5 w 342"/>
                  <a:gd name="T9" fmla="*/ 8 h 125"/>
                  <a:gd name="T10" fmla="*/ 10 w 342"/>
                  <a:gd name="T11" fmla="*/ 10 h 125"/>
                  <a:gd name="T12" fmla="*/ 14 w 342"/>
                  <a:gd name="T13" fmla="*/ 11 h 125"/>
                  <a:gd name="T14" fmla="*/ 17 w 342"/>
                  <a:gd name="T15" fmla="*/ 11 h 125"/>
                  <a:gd name="T16" fmla="*/ 21 w 342"/>
                  <a:gd name="T17" fmla="*/ 9 h 125"/>
                  <a:gd name="T18" fmla="*/ 25 w 342"/>
                  <a:gd name="T19" fmla="*/ 6 h 125"/>
                  <a:gd name="T20" fmla="*/ 28 w 342"/>
                  <a:gd name="T21" fmla="*/ 1 h 125"/>
                  <a:gd name="T22" fmla="*/ 19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1" y="101"/>
                    </a:lnTo>
                    <a:lnTo>
                      <a:pt x="306" y="63"/>
                    </a:lnTo>
                    <a:lnTo>
                      <a:pt x="342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6" name="Freeform 470"/>
              <p:cNvSpPr>
                <a:spLocks/>
              </p:cNvSpPr>
              <p:nvPr/>
            </p:nvSpPr>
            <p:spPr bwMode="auto">
              <a:xfrm>
                <a:off x="2062" y="3358"/>
                <a:ext cx="34" cy="61"/>
              </a:xfrm>
              <a:custGeom>
                <a:avLst/>
                <a:gdLst>
                  <a:gd name="T0" fmla="*/ 21 w 418"/>
                  <a:gd name="T1" fmla="*/ 0 h 737"/>
                  <a:gd name="T2" fmla="*/ 18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2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0 w 418"/>
                  <a:gd name="T33" fmla="*/ 60 h 737"/>
                  <a:gd name="T34" fmla="*/ 16 w 418"/>
                  <a:gd name="T35" fmla="*/ 58 h 737"/>
                  <a:gd name="T36" fmla="*/ 12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8 w 418"/>
                  <a:gd name="T45" fmla="*/ 35 h 737"/>
                  <a:gd name="T46" fmla="*/ 8 w 418"/>
                  <a:gd name="T47" fmla="*/ 33 h 737"/>
                  <a:gd name="T48" fmla="*/ 9 w 418"/>
                  <a:gd name="T49" fmla="*/ 26 h 737"/>
                  <a:gd name="T50" fmla="*/ 10 w 418"/>
                  <a:gd name="T51" fmla="*/ 20 h 737"/>
                  <a:gd name="T52" fmla="*/ 12 w 418"/>
                  <a:gd name="T53" fmla="*/ 15 h 737"/>
                  <a:gd name="T54" fmla="*/ 13 w 418"/>
                  <a:gd name="T55" fmla="*/ 14 h 737"/>
                  <a:gd name="T56" fmla="*/ 17 w 418"/>
                  <a:gd name="T57" fmla="*/ 10 h 737"/>
                  <a:gd name="T58" fmla="*/ 21 w 418"/>
                  <a:gd name="T59" fmla="*/ 9 h 737"/>
                  <a:gd name="T60" fmla="*/ 34 w 418"/>
                  <a:gd name="T61" fmla="*/ 9 h 737"/>
                  <a:gd name="T62" fmla="*/ 32 w 418"/>
                  <a:gd name="T63" fmla="*/ 6 h 737"/>
                  <a:gd name="T64" fmla="*/ 28 w 418"/>
                  <a:gd name="T65" fmla="*/ 2 h 737"/>
                  <a:gd name="T66" fmla="*/ 25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3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7" y="725"/>
                    </a:lnTo>
                    <a:lnTo>
                      <a:pt x="247" y="724"/>
                    </a:lnTo>
                    <a:lnTo>
                      <a:pt x="196" y="700"/>
                    </a:lnTo>
                    <a:lnTo>
                      <a:pt x="152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8" y="125"/>
                    </a:lnTo>
                    <a:lnTo>
                      <a:pt x="262" y="112"/>
                    </a:lnTo>
                    <a:lnTo>
                      <a:pt x="418" y="110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0" y="10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7" name="Freeform 471"/>
              <p:cNvSpPr>
                <a:spLocks/>
              </p:cNvSpPr>
              <p:nvPr/>
            </p:nvSpPr>
            <p:spPr bwMode="auto">
              <a:xfrm>
                <a:off x="2084" y="3334"/>
                <a:ext cx="21" cy="92"/>
              </a:xfrm>
              <a:custGeom>
                <a:avLst/>
                <a:gdLst>
                  <a:gd name="T0" fmla="*/ 21 w 257"/>
                  <a:gd name="T1" fmla="*/ 0 h 1105"/>
                  <a:gd name="T2" fmla="*/ 13 w 257"/>
                  <a:gd name="T3" fmla="*/ 0 h 1105"/>
                  <a:gd name="T4" fmla="*/ 13 w 257"/>
                  <a:gd name="T5" fmla="*/ 33 h 1105"/>
                  <a:gd name="T6" fmla="*/ 0 w 257"/>
                  <a:gd name="T7" fmla="*/ 33 h 1105"/>
                  <a:gd name="T8" fmla="*/ 2 w 257"/>
                  <a:gd name="T9" fmla="*/ 33 h 1105"/>
                  <a:gd name="T10" fmla="*/ 6 w 257"/>
                  <a:gd name="T11" fmla="*/ 35 h 1105"/>
                  <a:gd name="T12" fmla="*/ 10 w 257"/>
                  <a:gd name="T13" fmla="*/ 40 h 1105"/>
                  <a:gd name="T14" fmla="*/ 10 w 257"/>
                  <a:gd name="T15" fmla="*/ 41 h 1105"/>
                  <a:gd name="T16" fmla="*/ 12 w 257"/>
                  <a:gd name="T17" fmla="*/ 46 h 1105"/>
                  <a:gd name="T18" fmla="*/ 13 w 257"/>
                  <a:gd name="T19" fmla="*/ 52 h 1105"/>
                  <a:gd name="T20" fmla="*/ 13 w 257"/>
                  <a:gd name="T21" fmla="*/ 60 h 1105"/>
                  <a:gd name="T22" fmla="*/ 13 w 257"/>
                  <a:gd name="T23" fmla="*/ 60 h 1105"/>
                  <a:gd name="T24" fmla="*/ 13 w 257"/>
                  <a:gd name="T25" fmla="*/ 68 h 1105"/>
                  <a:gd name="T26" fmla="*/ 12 w 257"/>
                  <a:gd name="T27" fmla="*/ 74 h 1105"/>
                  <a:gd name="T28" fmla="*/ 10 w 257"/>
                  <a:gd name="T29" fmla="*/ 78 h 1105"/>
                  <a:gd name="T30" fmla="*/ 8 w 257"/>
                  <a:gd name="T31" fmla="*/ 80 h 1105"/>
                  <a:gd name="T32" fmla="*/ 5 w 257"/>
                  <a:gd name="T33" fmla="*/ 83 h 1105"/>
                  <a:gd name="T34" fmla="*/ 13 w 257"/>
                  <a:gd name="T35" fmla="*/ 84 h 1105"/>
                  <a:gd name="T36" fmla="*/ 13 w 257"/>
                  <a:gd name="T37" fmla="*/ 92 h 1105"/>
                  <a:gd name="T38" fmla="*/ 21 w 257"/>
                  <a:gd name="T39" fmla="*/ 92 h 1105"/>
                  <a:gd name="T40" fmla="*/ 21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8" y="476"/>
                    </a:lnTo>
                    <a:lnTo>
                      <a:pt x="127" y="493"/>
                    </a:lnTo>
                    <a:lnTo>
                      <a:pt x="148" y="552"/>
                    </a:lnTo>
                    <a:lnTo>
                      <a:pt x="161" y="626"/>
                    </a:lnTo>
                    <a:lnTo>
                      <a:pt x="165" y="716"/>
                    </a:lnTo>
                    <a:lnTo>
                      <a:pt x="165" y="726"/>
                    </a:lnTo>
                    <a:lnTo>
                      <a:pt x="159" y="813"/>
                    </a:lnTo>
                    <a:lnTo>
                      <a:pt x="144" y="883"/>
                    </a:lnTo>
                    <a:lnTo>
                      <a:pt x="119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3" y="1004"/>
                    </a:lnTo>
                    <a:lnTo>
                      <a:pt x="163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8" name="Rectangle 472"/>
              <p:cNvSpPr>
                <a:spLocks noChangeArrowheads="1"/>
              </p:cNvSpPr>
              <p:nvPr/>
            </p:nvSpPr>
            <p:spPr bwMode="auto">
              <a:xfrm>
                <a:off x="2118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09" name="Rectangle 473"/>
              <p:cNvSpPr>
                <a:spLocks noChangeArrowheads="1"/>
              </p:cNvSpPr>
              <p:nvPr/>
            </p:nvSpPr>
            <p:spPr bwMode="auto">
              <a:xfrm>
                <a:off x="2118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0" name="Freeform 474"/>
              <p:cNvSpPr>
                <a:spLocks/>
              </p:cNvSpPr>
              <p:nvPr/>
            </p:nvSpPr>
            <p:spPr bwMode="auto">
              <a:xfrm>
                <a:off x="2139" y="3359"/>
                <a:ext cx="18" cy="67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7 h 801"/>
                  <a:gd name="T6" fmla="*/ 8 w 216"/>
                  <a:gd name="T7" fmla="*/ 67 h 801"/>
                  <a:gd name="T8" fmla="*/ 8 w 216"/>
                  <a:gd name="T9" fmla="*/ 32 h 801"/>
                  <a:gd name="T10" fmla="*/ 8 w 216"/>
                  <a:gd name="T11" fmla="*/ 31 h 801"/>
                  <a:gd name="T12" fmla="*/ 9 w 216"/>
                  <a:gd name="T13" fmla="*/ 25 h 801"/>
                  <a:gd name="T14" fmla="*/ 10 w 216"/>
                  <a:gd name="T15" fmla="*/ 19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1" name="Freeform 475"/>
              <p:cNvSpPr>
                <a:spLocks/>
              </p:cNvSpPr>
              <p:nvPr/>
            </p:nvSpPr>
            <p:spPr bwMode="auto">
              <a:xfrm>
                <a:off x="2147" y="3358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2" name="Freeform 476"/>
              <p:cNvSpPr>
                <a:spLocks/>
              </p:cNvSpPr>
              <p:nvPr/>
            </p:nvSpPr>
            <p:spPr bwMode="auto">
              <a:xfrm>
                <a:off x="2175" y="3405"/>
                <a:ext cx="40" cy="23"/>
              </a:xfrm>
              <a:custGeom>
                <a:avLst/>
                <a:gdLst>
                  <a:gd name="T0" fmla="*/ 31 w 472"/>
                  <a:gd name="T1" fmla="*/ 0 h 277"/>
                  <a:gd name="T2" fmla="*/ 31 w 472"/>
                  <a:gd name="T3" fmla="*/ 0 h 277"/>
                  <a:gd name="T4" fmla="*/ 29 w 472"/>
                  <a:gd name="T5" fmla="*/ 6 h 277"/>
                  <a:gd name="T6" fmla="*/ 26 w 472"/>
                  <a:gd name="T7" fmla="*/ 10 h 277"/>
                  <a:gd name="T8" fmla="*/ 23 w 472"/>
                  <a:gd name="T9" fmla="*/ 13 h 277"/>
                  <a:gd name="T10" fmla="*/ 18 w 472"/>
                  <a:gd name="T11" fmla="*/ 14 h 277"/>
                  <a:gd name="T12" fmla="*/ 0 w 472"/>
                  <a:gd name="T13" fmla="*/ 14 h 277"/>
                  <a:gd name="T14" fmla="*/ 0 w 472"/>
                  <a:gd name="T15" fmla="*/ 14 h 277"/>
                  <a:gd name="T16" fmla="*/ 4 w 472"/>
                  <a:gd name="T17" fmla="*/ 18 h 277"/>
                  <a:gd name="T18" fmla="*/ 8 w 472"/>
                  <a:gd name="T19" fmla="*/ 21 h 277"/>
                  <a:gd name="T20" fmla="*/ 13 w 472"/>
                  <a:gd name="T21" fmla="*/ 22 h 277"/>
                  <a:gd name="T22" fmla="*/ 18 w 472"/>
                  <a:gd name="T23" fmla="*/ 23 h 277"/>
                  <a:gd name="T24" fmla="*/ 19 w 472"/>
                  <a:gd name="T25" fmla="*/ 23 h 277"/>
                  <a:gd name="T26" fmla="*/ 24 w 472"/>
                  <a:gd name="T27" fmla="*/ 22 h 277"/>
                  <a:gd name="T28" fmla="*/ 28 w 472"/>
                  <a:gd name="T29" fmla="*/ 20 h 277"/>
                  <a:gd name="T30" fmla="*/ 32 w 472"/>
                  <a:gd name="T31" fmla="*/ 17 h 277"/>
                  <a:gd name="T32" fmla="*/ 32 w 472"/>
                  <a:gd name="T33" fmla="*/ 17 h 277"/>
                  <a:gd name="T34" fmla="*/ 36 w 472"/>
                  <a:gd name="T35" fmla="*/ 13 h 277"/>
                  <a:gd name="T36" fmla="*/ 38 w 472"/>
                  <a:gd name="T37" fmla="*/ 8 h 277"/>
                  <a:gd name="T38" fmla="*/ 40 w 472"/>
                  <a:gd name="T39" fmla="*/ 1 h 277"/>
                  <a:gd name="T40" fmla="*/ 31 w 472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2"/>
                  <a:gd name="T64" fmla="*/ 0 h 277"/>
                  <a:gd name="T65" fmla="*/ 472 w 472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2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5" y="126"/>
                    </a:lnTo>
                    <a:lnTo>
                      <a:pt x="267" y="153"/>
                    </a:lnTo>
                    <a:lnTo>
                      <a:pt x="210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5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2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3" name="Freeform 477"/>
              <p:cNvSpPr>
                <a:spLocks/>
              </p:cNvSpPr>
              <p:nvPr/>
            </p:nvSpPr>
            <p:spPr bwMode="auto">
              <a:xfrm>
                <a:off x="2169" y="3367"/>
                <a:ext cx="46" cy="51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5 h 617"/>
                  <a:gd name="T16" fmla="*/ 2 w 552"/>
                  <a:gd name="T17" fmla="*/ 41 h 617"/>
                  <a:gd name="T18" fmla="*/ 4 w 552"/>
                  <a:gd name="T19" fmla="*/ 47 h 617"/>
                  <a:gd name="T20" fmla="*/ 6 w 552"/>
                  <a:gd name="T21" fmla="*/ 51 h 617"/>
                  <a:gd name="T22" fmla="*/ 24 w 552"/>
                  <a:gd name="T23" fmla="*/ 51 h 617"/>
                  <a:gd name="T24" fmla="*/ 22 w 552"/>
                  <a:gd name="T25" fmla="*/ 51 h 617"/>
                  <a:gd name="T26" fmla="*/ 17 w 552"/>
                  <a:gd name="T27" fmla="*/ 49 h 617"/>
                  <a:gd name="T28" fmla="*/ 13 w 552"/>
                  <a:gd name="T29" fmla="*/ 45 h 617"/>
                  <a:gd name="T30" fmla="*/ 11 w 552"/>
                  <a:gd name="T31" fmla="*/ 41 h 617"/>
                  <a:gd name="T32" fmla="*/ 9 w 552"/>
                  <a:gd name="T33" fmla="*/ 35 h 617"/>
                  <a:gd name="T34" fmla="*/ 9 w 552"/>
                  <a:gd name="T35" fmla="*/ 28 h 617"/>
                  <a:gd name="T36" fmla="*/ 46 w 552"/>
                  <a:gd name="T37" fmla="*/ 28 h 617"/>
                  <a:gd name="T38" fmla="*/ 46 w 552"/>
                  <a:gd name="T39" fmla="*/ 25 h 617"/>
                  <a:gd name="T40" fmla="*/ 46 w 552"/>
                  <a:gd name="T41" fmla="*/ 22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6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6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7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3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4" name="Freeform 478"/>
              <p:cNvSpPr>
                <a:spLocks/>
              </p:cNvSpPr>
              <p:nvPr/>
            </p:nvSpPr>
            <p:spPr bwMode="auto">
              <a:xfrm>
                <a:off x="2175" y="3358"/>
                <a:ext cx="40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8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20 w 473"/>
                  <a:gd name="T15" fmla="*/ 10 h 381"/>
                  <a:gd name="T16" fmla="*/ 24 w 473"/>
                  <a:gd name="T17" fmla="*/ 12 h 381"/>
                  <a:gd name="T18" fmla="*/ 28 w 473"/>
                  <a:gd name="T19" fmla="*/ 16 h 381"/>
                  <a:gd name="T20" fmla="*/ 28 w 473"/>
                  <a:gd name="T21" fmla="*/ 17 h 381"/>
                  <a:gd name="T22" fmla="*/ 30 w 473"/>
                  <a:gd name="T23" fmla="*/ 22 h 381"/>
                  <a:gd name="T24" fmla="*/ 31 w 473"/>
                  <a:gd name="T25" fmla="*/ 29 h 381"/>
                  <a:gd name="T26" fmla="*/ 3 w 473"/>
                  <a:gd name="T27" fmla="*/ 29 h 381"/>
                  <a:gd name="T28" fmla="*/ 40 w 473"/>
                  <a:gd name="T29" fmla="*/ 32 h 381"/>
                  <a:gd name="T30" fmla="*/ 39 w 473"/>
                  <a:gd name="T31" fmla="*/ 25 h 381"/>
                  <a:gd name="T32" fmla="*/ 38 w 473"/>
                  <a:gd name="T33" fmla="*/ 19 h 381"/>
                  <a:gd name="T34" fmla="*/ 36 w 473"/>
                  <a:gd name="T35" fmla="*/ 14 h 381"/>
                  <a:gd name="T36" fmla="*/ 34 w 473"/>
                  <a:gd name="T37" fmla="*/ 9 h 381"/>
                  <a:gd name="T38" fmla="*/ 31 w 473"/>
                  <a:gd name="T39" fmla="*/ 5 h 381"/>
                  <a:gd name="T40" fmla="*/ 27 w 473"/>
                  <a:gd name="T41" fmla="*/ 2 h 381"/>
                  <a:gd name="T42" fmla="*/ 22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4"/>
                    </a:lnTo>
                    <a:lnTo>
                      <a:pt x="314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215" name="Rectangle 479"/>
              <p:cNvSpPr>
                <a:spLocks noChangeArrowheads="1"/>
              </p:cNvSpPr>
              <p:nvPr/>
            </p:nvSpPr>
            <p:spPr bwMode="auto">
              <a:xfrm>
                <a:off x="2225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43701" name="Group 681"/>
            <p:cNvGrpSpPr>
              <a:grpSpLocks/>
            </p:cNvGrpSpPr>
            <p:nvPr/>
          </p:nvGrpSpPr>
          <p:grpSpPr bwMode="auto">
            <a:xfrm>
              <a:off x="203" y="3334"/>
              <a:ext cx="2147" cy="808"/>
              <a:chOff x="203" y="3334"/>
              <a:chExt cx="2147" cy="808"/>
            </a:xfrm>
          </p:grpSpPr>
          <p:sp>
            <p:nvSpPr>
              <p:cNvPr id="143816" name="Rectangle 481"/>
              <p:cNvSpPr>
                <a:spLocks noChangeArrowheads="1"/>
              </p:cNvSpPr>
              <p:nvPr/>
            </p:nvSpPr>
            <p:spPr bwMode="auto">
              <a:xfrm>
                <a:off x="2225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7" name="Freeform 482"/>
              <p:cNvSpPr>
                <a:spLocks/>
              </p:cNvSpPr>
              <p:nvPr/>
            </p:nvSpPr>
            <p:spPr bwMode="auto">
              <a:xfrm>
                <a:off x="2249" y="3416"/>
                <a:ext cx="17" cy="11"/>
              </a:xfrm>
              <a:custGeom>
                <a:avLst/>
                <a:gdLst>
                  <a:gd name="T0" fmla="*/ 16 w 205"/>
                  <a:gd name="T1" fmla="*/ 0 h 131"/>
                  <a:gd name="T2" fmla="*/ 12 w 205"/>
                  <a:gd name="T3" fmla="*/ 0 h 131"/>
                  <a:gd name="T4" fmla="*/ 0 w 205"/>
                  <a:gd name="T5" fmla="*/ 4 h 131"/>
                  <a:gd name="T6" fmla="*/ 0 w 205"/>
                  <a:gd name="T7" fmla="*/ 5 h 131"/>
                  <a:gd name="T8" fmla="*/ 4 w 205"/>
                  <a:gd name="T9" fmla="*/ 9 h 131"/>
                  <a:gd name="T10" fmla="*/ 6 w 205"/>
                  <a:gd name="T11" fmla="*/ 10 h 131"/>
                  <a:gd name="T12" fmla="*/ 11 w 205"/>
                  <a:gd name="T13" fmla="*/ 11 h 131"/>
                  <a:gd name="T14" fmla="*/ 12 w 205"/>
                  <a:gd name="T15" fmla="*/ 11 h 131"/>
                  <a:gd name="T16" fmla="*/ 17 w 205"/>
                  <a:gd name="T17" fmla="*/ 10 h 131"/>
                  <a:gd name="T18" fmla="*/ 16 w 205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1"/>
                  <a:gd name="T32" fmla="*/ 205 w 205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3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5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8" name="Freeform 483"/>
              <p:cNvSpPr>
                <a:spLocks/>
              </p:cNvSpPr>
              <p:nvPr/>
            </p:nvSpPr>
            <p:spPr bwMode="auto">
              <a:xfrm>
                <a:off x="2242" y="3336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19" name="Freeform 484"/>
              <p:cNvSpPr>
                <a:spLocks/>
              </p:cNvSpPr>
              <p:nvPr/>
            </p:nvSpPr>
            <p:spPr bwMode="auto">
              <a:xfrm>
                <a:off x="2306" y="3418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0" name="Freeform 485"/>
              <p:cNvSpPr>
                <a:spLocks/>
              </p:cNvSpPr>
              <p:nvPr/>
            </p:nvSpPr>
            <p:spPr bwMode="auto">
              <a:xfrm>
                <a:off x="2270" y="3390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10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5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9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4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1" name="Freeform 486"/>
              <p:cNvSpPr>
                <a:spLocks/>
              </p:cNvSpPr>
              <p:nvPr/>
            </p:nvSpPr>
            <p:spPr bwMode="auto">
              <a:xfrm>
                <a:off x="2272" y="3367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6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2" name="Freeform 487"/>
              <p:cNvSpPr>
                <a:spLocks/>
              </p:cNvSpPr>
              <p:nvPr/>
            </p:nvSpPr>
            <p:spPr bwMode="auto">
              <a:xfrm>
                <a:off x="2276" y="3358"/>
                <a:ext cx="38" cy="64"/>
              </a:xfrm>
              <a:custGeom>
                <a:avLst/>
                <a:gdLst>
                  <a:gd name="T0" fmla="*/ 19 w 462"/>
                  <a:gd name="T1" fmla="*/ 0 h 770"/>
                  <a:gd name="T2" fmla="*/ 16 w 462"/>
                  <a:gd name="T3" fmla="*/ 0 h 770"/>
                  <a:gd name="T4" fmla="*/ 12 w 462"/>
                  <a:gd name="T5" fmla="*/ 1 h 770"/>
                  <a:gd name="T6" fmla="*/ 7 w 462"/>
                  <a:gd name="T7" fmla="*/ 2 h 770"/>
                  <a:gd name="T8" fmla="*/ 3 w 462"/>
                  <a:gd name="T9" fmla="*/ 5 h 770"/>
                  <a:gd name="T10" fmla="*/ 0 w 462"/>
                  <a:gd name="T11" fmla="*/ 9 h 770"/>
                  <a:gd name="T12" fmla="*/ 17 w 462"/>
                  <a:gd name="T13" fmla="*/ 9 h 770"/>
                  <a:gd name="T14" fmla="*/ 18 w 462"/>
                  <a:gd name="T15" fmla="*/ 9 h 770"/>
                  <a:gd name="T16" fmla="*/ 23 w 462"/>
                  <a:gd name="T17" fmla="*/ 10 h 770"/>
                  <a:gd name="T18" fmla="*/ 27 w 462"/>
                  <a:gd name="T19" fmla="*/ 13 h 770"/>
                  <a:gd name="T20" fmla="*/ 28 w 462"/>
                  <a:gd name="T21" fmla="*/ 16 h 770"/>
                  <a:gd name="T22" fmla="*/ 29 w 462"/>
                  <a:gd name="T23" fmla="*/ 23 h 770"/>
                  <a:gd name="T24" fmla="*/ 29 w 462"/>
                  <a:gd name="T25" fmla="*/ 26 h 770"/>
                  <a:gd name="T26" fmla="*/ 28 w 462"/>
                  <a:gd name="T27" fmla="*/ 26 h 770"/>
                  <a:gd name="T28" fmla="*/ 25 w 462"/>
                  <a:gd name="T29" fmla="*/ 27 h 770"/>
                  <a:gd name="T30" fmla="*/ 20 w 462"/>
                  <a:gd name="T31" fmla="*/ 29 h 770"/>
                  <a:gd name="T32" fmla="*/ 14 w 462"/>
                  <a:gd name="T33" fmla="*/ 30 h 770"/>
                  <a:gd name="T34" fmla="*/ 11 w 462"/>
                  <a:gd name="T35" fmla="*/ 30 h 770"/>
                  <a:gd name="T36" fmla="*/ 7 w 462"/>
                  <a:gd name="T37" fmla="*/ 31 h 770"/>
                  <a:gd name="T38" fmla="*/ 5 w 462"/>
                  <a:gd name="T39" fmla="*/ 32 h 770"/>
                  <a:gd name="T40" fmla="*/ 29 w 462"/>
                  <a:gd name="T41" fmla="*/ 35 h 770"/>
                  <a:gd name="T42" fmla="*/ 29 w 462"/>
                  <a:gd name="T43" fmla="*/ 39 h 770"/>
                  <a:gd name="T44" fmla="*/ 29 w 462"/>
                  <a:gd name="T45" fmla="*/ 45 h 770"/>
                  <a:gd name="T46" fmla="*/ 28 w 462"/>
                  <a:gd name="T47" fmla="*/ 50 h 770"/>
                  <a:gd name="T48" fmla="*/ 26 w 462"/>
                  <a:gd name="T49" fmla="*/ 54 h 770"/>
                  <a:gd name="T50" fmla="*/ 22 w 462"/>
                  <a:gd name="T51" fmla="*/ 58 h 770"/>
                  <a:gd name="T52" fmla="*/ 18 w 462"/>
                  <a:gd name="T53" fmla="*/ 60 h 770"/>
                  <a:gd name="T54" fmla="*/ 14 w 462"/>
                  <a:gd name="T55" fmla="*/ 61 h 770"/>
                  <a:gd name="T56" fmla="*/ 26 w 462"/>
                  <a:gd name="T57" fmla="*/ 64 h 770"/>
                  <a:gd name="T58" fmla="*/ 30 w 462"/>
                  <a:gd name="T59" fmla="*/ 60 h 770"/>
                  <a:gd name="T60" fmla="*/ 38 w 462"/>
                  <a:gd name="T61" fmla="*/ 60 h 770"/>
                  <a:gd name="T62" fmla="*/ 38 w 462"/>
                  <a:gd name="T63" fmla="*/ 56 h 770"/>
                  <a:gd name="T64" fmla="*/ 38 w 462"/>
                  <a:gd name="T65" fmla="*/ 49 h 770"/>
                  <a:gd name="T66" fmla="*/ 38 w 462"/>
                  <a:gd name="T67" fmla="*/ 40 h 770"/>
                  <a:gd name="T68" fmla="*/ 38 w 462"/>
                  <a:gd name="T69" fmla="*/ 25 h 770"/>
                  <a:gd name="T70" fmla="*/ 37 w 462"/>
                  <a:gd name="T71" fmla="*/ 20 h 770"/>
                  <a:gd name="T72" fmla="*/ 37 w 462"/>
                  <a:gd name="T73" fmla="*/ 15 h 770"/>
                  <a:gd name="T74" fmla="*/ 37 w 462"/>
                  <a:gd name="T75" fmla="*/ 12 h 770"/>
                  <a:gd name="T76" fmla="*/ 34 w 462"/>
                  <a:gd name="T77" fmla="*/ 7 h 770"/>
                  <a:gd name="T78" fmla="*/ 33 w 462"/>
                  <a:gd name="T79" fmla="*/ 5 h 770"/>
                  <a:gd name="T80" fmla="*/ 29 w 462"/>
                  <a:gd name="T81" fmla="*/ 2 h 770"/>
                  <a:gd name="T82" fmla="*/ 28 w 462"/>
                  <a:gd name="T83" fmla="*/ 2 h 770"/>
                  <a:gd name="T84" fmla="*/ 24 w 462"/>
                  <a:gd name="T85" fmla="*/ 0 h 770"/>
                  <a:gd name="T86" fmla="*/ 19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2" y="112"/>
                    </a:lnTo>
                    <a:lnTo>
                      <a:pt x="282" y="125"/>
                    </a:lnTo>
                    <a:lnTo>
                      <a:pt x="325" y="159"/>
                    </a:lnTo>
                    <a:lnTo>
                      <a:pt x="344" y="195"/>
                    </a:lnTo>
                    <a:lnTo>
                      <a:pt x="354" y="275"/>
                    </a:lnTo>
                    <a:lnTo>
                      <a:pt x="353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3" y="344"/>
                    </a:lnTo>
                    <a:lnTo>
                      <a:pt x="173" y="357"/>
                    </a:lnTo>
                    <a:lnTo>
                      <a:pt x="132" y="365"/>
                    </a:lnTo>
                    <a:lnTo>
                      <a:pt x="83" y="378"/>
                    </a:lnTo>
                    <a:lnTo>
                      <a:pt x="60" y="387"/>
                    </a:lnTo>
                    <a:lnTo>
                      <a:pt x="353" y="417"/>
                    </a:lnTo>
                    <a:lnTo>
                      <a:pt x="353" y="466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9"/>
                    </a:lnTo>
                    <a:lnTo>
                      <a:pt x="270" y="696"/>
                    </a:lnTo>
                    <a:lnTo>
                      <a:pt x="224" y="721"/>
                    </a:lnTo>
                    <a:lnTo>
                      <a:pt x="166" y="731"/>
                    </a:lnTo>
                    <a:lnTo>
                      <a:pt x="312" y="770"/>
                    </a:lnTo>
                    <a:lnTo>
                      <a:pt x="362" y="720"/>
                    </a:lnTo>
                    <a:lnTo>
                      <a:pt x="462" y="719"/>
                    </a:lnTo>
                    <a:lnTo>
                      <a:pt x="459" y="670"/>
                    </a:lnTo>
                    <a:lnTo>
                      <a:pt x="456" y="590"/>
                    </a:lnTo>
                    <a:lnTo>
                      <a:pt x="456" y="483"/>
                    </a:lnTo>
                    <a:lnTo>
                      <a:pt x="456" y="302"/>
                    </a:lnTo>
                    <a:lnTo>
                      <a:pt x="455" y="241"/>
                    </a:lnTo>
                    <a:lnTo>
                      <a:pt x="451" y="178"/>
                    </a:lnTo>
                    <a:lnTo>
                      <a:pt x="445" y="149"/>
                    </a:lnTo>
                    <a:lnTo>
                      <a:pt x="419" y="84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3" name="Freeform 488"/>
              <p:cNvSpPr>
                <a:spLocks/>
              </p:cNvSpPr>
              <p:nvPr/>
            </p:nvSpPr>
            <p:spPr bwMode="auto">
              <a:xfrm>
                <a:off x="2340" y="3334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4" name="Freeform 489"/>
              <p:cNvSpPr>
                <a:spLocks/>
              </p:cNvSpPr>
              <p:nvPr/>
            </p:nvSpPr>
            <p:spPr bwMode="auto">
              <a:xfrm>
                <a:off x="2325" y="3334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5" name="Freeform 490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6" name="Freeform 491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7" name="Freeform 492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8" name="Freeform 493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29" name="Freeform 494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0" name="Freeform 495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1" name="Freeform 496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2" name="Freeform 497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3" name="Freeform 498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58 w 696"/>
                  <a:gd name="T3" fmla="*/ 0 h 386"/>
                  <a:gd name="T4" fmla="*/ 29 w 696"/>
                  <a:gd name="T5" fmla="*/ 32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4" name="Freeform 499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58 w 696"/>
                  <a:gd name="T3" fmla="*/ 0 h 386"/>
                  <a:gd name="T4" fmla="*/ 29 w 696"/>
                  <a:gd name="T5" fmla="*/ 32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5" name="Freeform 500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94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6" name="Freeform 501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94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7" name="Freeform 502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0 w 247"/>
                  <a:gd name="T3" fmla="*/ 0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8" name="Freeform 503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0 w 247"/>
                  <a:gd name="T3" fmla="*/ 0 h 1130"/>
                  <a:gd name="T4" fmla="*/ 20 w 247"/>
                  <a:gd name="T5" fmla="*/ 94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39" name="Freeform 504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0" name="Freeform 505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1" name="Freeform 506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2" name="Freeform 507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3" name="Freeform 508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4" name="Freeform 509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51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5" name="Freeform 510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6" name="Freeform 511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1 w 132"/>
                  <a:gd name="T3" fmla="*/ 0 h 1811"/>
                  <a:gd name="T4" fmla="*/ 11 w 132"/>
                  <a:gd name="T5" fmla="*/ 15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7" name="Freeform 512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8" name="Freeform 513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49" name="Freeform 514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0" name="Freeform 515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85 w 1014"/>
                  <a:gd name="T3" fmla="*/ 0 h 133"/>
                  <a:gd name="T4" fmla="*/ 85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1" name="Freeform 516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2" name="Freeform 517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3" name="Freeform 518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4" name="Freeform 519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5" name="Freeform 520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6" name="Freeform 521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7" name="Freeform 522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8" name="Freeform 523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59" name="Freeform 524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0" name="Freeform 525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1" name="Freeform 526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2" name="Freeform 527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3" name="Line 528"/>
              <p:cNvSpPr>
                <a:spLocks noChangeShapeType="1"/>
              </p:cNvSpPr>
              <p:nvPr/>
            </p:nvSpPr>
            <p:spPr bwMode="auto">
              <a:xfrm flipH="1" flipV="1">
                <a:off x="310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4" name="Line 529"/>
              <p:cNvSpPr>
                <a:spLocks noChangeShapeType="1"/>
              </p:cNvSpPr>
              <p:nvPr/>
            </p:nvSpPr>
            <p:spPr bwMode="auto">
              <a:xfrm flipH="1">
                <a:off x="339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5" name="Line 530"/>
              <p:cNvSpPr>
                <a:spLocks noChangeShapeType="1"/>
              </p:cNvSpPr>
              <p:nvPr/>
            </p:nvSpPr>
            <p:spPr bwMode="auto">
              <a:xfrm>
                <a:off x="349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6" name="Line 531"/>
              <p:cNvSpPr>
                <a:spLocks noChangeShapeType="1"/>
              </p:cNvSpPr>
              <p:nvPr/>
            </p:nvSpPr>
            <p:spPr bwMode="auto">
              <a:xfrm flipH="1">
                <a:off x="310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7" name="Line 532"/>
              <p:cNvSpPr>
                <a:spLocks noChangeShapeType="1"/>
              </p:cNvSpPr>
              <p:nvPr/>
            </p:nvSpPr>
            <p:spPr bwMode="auto">
              <a:xfrm>
                <a:off x="543" y="3953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8" name="Line 533"/>
              <p:cNvSpPr>
                <a:spLocks noChangeShapeType="1"/>
              </p:cNvSpPr>
              <p:nvPr/>
            </p:nvSpPr>
            <p:spPr bwMode="auto">
              <a:xfrm>
                <a:off x="532" y="394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69" name="Line 534"/>
              <p:cNvSpPr>
                <a:spLocks noChangeShapeType="1"/>
              </p:cNvSpPr>
              <p:nvPr/>
            </p:nvSpPr>
            <p:spPr bwMode="auto">
              <a:xfrm flipH="1">
                <a:off x="218" y="3927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0" name="Line 535"/>
              <p:cNvSpPr>
                <a:spLocks noChangeShapeType="1"/>
              </p:cNvSpPr>
              <p:nvPr/>
            </p:nvSpPr>
            <p:spPr bwMode="auto">
              <a:xfrm flipH="1">
                <a:off x="207" y="3916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1" name="Line 536"/>
              <p:cNvSpPr>
                <a:spLocks noChangeShapeType="1"/>
              </p:cNvSpPr>
              <p:nvPr/>
            </p:nvSpPr>
            <p:spPr bwMode="auto">
              <a:xfrm flipH="1">
                <a:off x="329" y="3963"/>
                <a:ext cx="20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2" name="Line 537"/>
              <p:cNvSpPr>
                <a:spLocks noChangeShapeType="1"/>
              </p:cNvSpPr>
              <p:nvPr/>
            </p:nvSpPr>
            <p:spPr bwMode="auto">
              <a:xfrm>
                <a:off x="543" y="4104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3" name="Line 538"/>
              <p:cNvSpPr>
                <a:spLocks noChangeShapeType="1"/>
              </p:cNvSpPr>
              <p:nvPr/>
            </p:nvSpPr>
            <p:spPr bwMode="auto">
              <a:xfrm>
                <a:off x="532" y="4115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4" name="Line 539"/>
              <p:cNvSpPr>
                <a:spLocks noChangeShapeType="1"/>
              </p:cNvSpPr>
              <p:nvPr/>
            </p:nvSpPr>
            <p:spPr bwMode="auto">
              <a:xfrm>
                <a:off x="218" y="4131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5" name="Line 540"/>
              <p:cNvSpPr>
                <a:spLocks noChangeShapeType="1"/>
              </p:cNvSpPr>
              <p:nvPr/>
            </p:nvSpPr>
            <p:spPr bwMode="auto">
              <a:xfrm>
                <a:off x="207" y="4142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6" name="Line 541"/>
              <p:cNvSpPr>
                <a:spLocks noChangeShapeType="1"/>
              </p:cNvSpPr>
              <p:nvPr/>
            </p:nvSpPr>
            <p:spPr bwMode="auto">
              <a:xfrm flipV="1">
                <a:off x="660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7" name="Line 542"/>
              <p:cNvSpPr>
                <a:spLocks noChangeShapeType="1"/>
              </p:cNvSpPr>
              <p:nvPr/>
            </p:nvSpPr>
            <p:spPr bwMode="auto">
              <a:xfrm flipV="1">
                <a:off x="671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8" name="Line 543"/>
              <p:cNvSpPr>
                <a:spLocks noChangeShapeType="1"/>
              </p:cNvSpPr>
              <p:nvPr/>
            </p:nvSpPr>
            <p:spPr bwMode="auto">
              <a:xfrm>
                <a:off x="34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79" name="Line 544"/>
              <p:cNvSpPr>
                <a:spLocks noChangeShapeType="1"/>
              </p:cNvSpPr>
              <p:nvPr/>
            </p:nvSpPr>
            <p:spPr bwMode="auto">
              <a:xfrm>
                <a:off x="32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0" name="Line 545"/>
              <p:cNvSpPr>
                <a:spLocks noChangeShapeType="1"/>
              </p:cNvSpPr>
              <p:nvPr/>
            </p:nvSpPr>
            <p:spPr bwMode="auto">
              <a:xfrm flipV="1">
                <a:off x="606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1" name="Line 546"/>
              <p:cNvSpPr>
                <a:spLocks noChangeShapeType="1"/>
              </p:cNvSpPr>
              <p:nvPr/>
            </p:nvSpPr>
            <p:spPr bwMode="auto">
              <a:xfrm flipV="1">
                <a:off x="617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2" name="Line 547"/>
              <p:cNvSpPr>
                <a:spLocks noChangeShapeType="1"/>
              </p:cNvSpPr>
              <p:nvPr/>
            </p:nvSpPr>
            <p:spPr bwMode="auto">
              <a:xfrm>
                <a:off x="218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3" name="Line 548"/>
              <p:cNvSpPr>
                <a:spLocks noChangeShapeType="1"/>
              </p:cNvSpPr>
              <p:nvPr/>
            </p:nvSpPr>
            <p:spPr bwMode="auto">
              <a:xfrm>
                <a:off x="207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4" name="Line 549"/>
              <p:cNvSpPr>
                <a:spLocks noChangeShapeType="1"/>
              </p:cNvSpPr>
              <p:nvPr/>
            </p:nvSpPr>
            <p:spPr bwMode="auto">
              <a:xfrm flipV="1">
                <a:off x="532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5" name="Line 550"/>
              <p:cNvSpPr>
                <a:spLocks noChangeShapeType="1"/>
              </p:cNvSpPr>
              <p:nvPr/>
            </p:nvSpPr>
            <p:spPr bwMode="auto">
              <a:xfrm flipV="1">
                <a:off x="543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6" name="Rectangle 551"/>
              <p:cNvSpPr>
                <a:spLocks noChangeArrowheads="1"/>
              </p:cNvSpPr>
              <p:nvPr/>
            </p:nvSpPr>
            <p:spPr bwMode="auto">
              <a:xfrm>
                <a:off x="758" y="4008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7" name="Rectangle 552"/>
              <p:cNvSpPr>
                <a:spLocks noChangeArrowheads="1"/>
              </p:cNvSpPr>
              <p:nvPr/>
            </p:nvSpPr>
            <p:spPr bwMode="auto">
              <a:xfrm>
                <a:off x="82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8" name="Freeform 553"/>
              <p:cNvSpPr>
                <a:spLocks/>
              </p:cNvSpPr>
              <p:nvPr/>
            </p:nvSpPr>
            <p:spPr bwMode="auto">
              <a:xfrm>
                <a:off x="849" y="4037"/>
                <a:ext cx="17" cy="11"/>
              </a:xfrm>
              <a:custGeom>
                <a:avLst/>
                <a:gdLst>
                  <a:gd name="T0" fmla="*/ 16 w 205"/>
                  <a:gd name="T1" fmla="*/ 0 h 132"/>
                  <a:gd name="T2" fmla="*/ 12 w 205"/>
                  <a:gd name="T3" fmla="*/ 0 h 132"/>
                  <a:gd name="T4" fmla="*/ 0 w 205"/>
                  <a:gd name="T5" fmla="*/ 4 h 132"/>
                  <a:gd name="T6" fmla="*/ 0 w 205"/>
                  <a:gd name="T7" fmla="*/ 5 h 132"/>
                  <a:gd name="T8" fmla="*/ 4 w 205"/>
                  <a:gd name="T9" fmla="*/ 9 h 132"/>
                  <a:gd name="T10" fmla="*/ 6 w 205"/>
                  <a:gd name="T11" fmla="*/ 10 h 132"/>
                  <a:gd name="T12" fmla="*/ 11 w 205"/>
                  <a:gd name="T13" fmla="*/ 11 h 132"/>
                  <a:gd name="T14" fmla="*/ 12 w 205"/>
                  <a:gd name="T15" fmla="*/ 11 h 132"/>
                  <a:gd name="T16" fmla="*/ 17 w 205"/>
                  <a:gd name="T17" fmla="*/ 10 h 132"/>
                  <a:gd name="T18" fmla="*/ 16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0" y="0"/>
                    </a:moveTo>
                    <a:lnTo>
                      <a:pt x="145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7" y="122"/>
                    </a:lnTo>
                    <a:lnTo>
                      <a:pt x="128" y="132"/>
                    </a:lnTo>
                    <a:lnTo>
                      <a:pt x="146" y="131"/>
                    </a:lnTo>
                    <a:lnTo>
                      <a:pt x="205" y="12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89" name="Freeform 554"/>
              <p:cNvSpPr>
                <a:spLocks/>
              </p:cNvSpPr>
              <p:nvPr/>
            </p:nvSpPr>
            <p:spPr bwMode="auto">
              <a:xfrm>
                <a:off x="842" y="3957"/>
                <a:ext cx="23" cy="84"/>
              </a:xfrm>
              <a:custGeom>
                <a:avLst/>
                <a:gdLst>
                  <a:gd name="T0" fmla="*/ 15 w 277"/>
                  <a:gd name="T1" fmla="*/ 0 h 1005"/>
                  <a:gd name="T2" fmla="*/ 6 w 277"/>
                  <a:gd name="T3" fmla="*/ 7 h 1005"/>
                  <a:gd name="T4" fmla="*/ 6 w 277"/>
                  <a:gd name="T5" fmla="*/ 23 h 1005"/>
                  <a:gd name="T6" fmla="*/ 0 w 277"/>
                  <a:gd name="T7" fmla="*/ 23 h 1005"/>
                  <a:gd name="T8" fmla="*/ 0 w 277"/>
                  <a:gd name="T9" fmla="*/ 32 h 1005"/>
                  <a:gd name="T10" fmla="*/ 6 w 277"/>
                  <a:gd name="T11" fmla="*/ 32 h 1005"/>
                  <a:gd name="T12" fmla="*/ 6 w 277"/>
                  <a:gd name="T13" fmla="*/ 71 h 1005"/>
                  <a:gd name="T14" fmla="*/ 6 w 277"/>
                  <a:gd name="T15" fmla="*/ 72 h 1005"/>
                  <a:gd name="T16" fmla="*/ 6 w 277"/>
                  <a:gd name="T17" fmla="*/ 79 h 1005"/>
                  <a:gd name="T18" fmla="*/ 7 w 277"/>
                  <a:gd name="T19" fmla="*/ 84 h 1005"/>
                  <a:gd name="T20" fmla="*/ 19 w 277"/>
                  <a:gd name="T21" fmla="*/ 81 h 1005"/>
                  <a:gd name="T22" fmla="*/ 16 w 277"/>
                  <a:gd name="T23" fmla="*/ 80 h 1005"/>
                  <a:gd name="T24" fmla="*/ 15 w 277"/>
                  <a:gd name="T25" fmla="*/ 78 h 1005"/>
                  <a:gd name="T26" fmla="*/ 15 w 277"/>
                  <a:gd name="T27" fmla="*/ 71 h 1005"/>
                  <a:gd name="T28" fmla="*/ 15 w 277"/>
                  <a:gd name="T29" fmla="*/ 32 h 1005"/>
                  <a:gd name="T30" fmla="*/ 23 w 277"/>
                  <a:gd name="T31" fmla="*/ 32 h 1005"/>
                  <a:gd name="T32" fmla="*/ 23 w 277"/>
                  <a:gd name="T33" fmla="*/ 23 h 1005"/>
                  <a:gd name="T34" fmla="*/ 15 w 277"/>
                  <a:gd name="T35" fmla="*/ 23 h 1005"/>
                  <a:gd name="T36" fmla="*/ 1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0" name="Rectangle 555"/>
              <p:cNvSpPr>
                <a:spLocks noChangeArrowheads="1"/>
              </p:cNvSpPr>
              <p:nvPr/>
            </p:nvSpPr>
            <p:spPr bwMode="auto">
              <a:xfrm>
                <a:off x="873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1" name="Rectangle 556"/>
              <p:cNvSpPr>
                <a:spLocks noChangeArrowheads="1"/>
              </p:cNvSpPr>
              <p:nvPr/>
            </p:nvSpPr>
            <p:spPr bwMode="auto">
              <a:xfrm>
                <a:off x="873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2" name="Freeform 557"/>
              <p:cNvSpPr>
                <a:spLocks/>
              </p:cNvSpPr>
              <p:nvPr/>
            </p:nvSpPr>
            <p:spPr bwMode="auto">
              <a:xfrm>
                <a:off x="916" y="3987"/>
                <a:ext cx="19" cy="60"/>
              </a:xfrm>
              <a:custGeom>
                <a:avLst/>
                <a:gdLst>
                  <a:gd name="T0" fmla="*/ 16 w 225"/>
                  <a:gd name="T1" fmla="*/ 0 h 725"/>
                  <a:gd name="T2" fmla="*/ 0 w 225"/>
                  <a:gd name="T3" fmla="*/ 2 h 725"/>
                  <a:gd name="T4" fmla="*/ 2 w 225"/>
                  <a:gd name="T5" fmla="*/ 2 h 725"/>
                  <a:gd name="T6" fmla="*/ 6 w 225"/>
                  <a:gd name="T7" fmla="*/ 4 h 725"/>
                  <a:gd name="T8" fmla="*/ 7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9 w 225"/>
                  <a:gd name="T19" fmla="*/ 60 h 725"/>
                  <a:gd name="T20" fmla="*/ 19 w 225"/>
                  <a:gd name="T21" fmla="*/ 19 h 725"/>
                  <a:gd name="T22" fmla="*/ 19 w 225"/>
                  <a:gd name="T23" fmla="*/ 14 h 725"/>
                  <a:gd name="T24" fmla="*/ 19 w 225"/>
                  <a:gd name="T25" fmla="*/ 8 h 725"/>
                  <a:gd name="T26" fmla="*/ 18 w 225"/>
                  <a:gd name="T27" fmla="*/ 5 h 725"/>
                  <a:gd name="T28" fmla="*/ 16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3" name="Freeform 558"/>
              <p:cNvSpPr>
                <a:spLocks/>
              </p:cNvSpPr>
              <p:nvPr/>
            </p:nvSpPr>
            <p:spPr bwMode="auto">
              <a:xfrm>
                <a:off x="895" y="3981"/>
                <a:ext cx="13" cy="66"/>
              </a:xfrm>
              <a:custGeom>
                <a:avLst/>
                <a:gdLst>
                  <a:gd name="T0" fmla="*/ 8 w 155"/>
                  <a:gd name="T1" fmla="*/ 0 h 801"/>
                  <a:gd name="T2" fmla="*/ 0 w 155"/>
                  <a:gd name="T3" fmla="*/ 0 h 801"/>
                  <a:gd name="T4" fmla="*/ 0 w 155"/>
                  <a:gd name="T5" fmla="*/ 66 h 801"/>
                  <a:gd name="T6" fmla="*/ 8 w 155"/>
                  <a:gd name="T7" fmla="*/ 66 h 801"/>
                  <a:gd name="T8" fmla="*/ 8 w 155"/>
                  <a:gd name="T9" fmla="*/ 30 h 801"/>
                  <a:gd name="T10" fmla="*/ 9 w 155"/>
                  <a:gd name="T11" fmla="*/ 22 h 801"/>
                  <a:gd name="T12" fmla="*/ 10 w 155"/>
                  <a:gd name="T13" fmla="*/ 17 h 801"/>
                  <a:gd name="T14" fmla="*/ 12 w 155"/>
                  <a:gd name="T15" fmla="*/ 13 h 801"/>
                  <a:gd name="T16" fmla="*/ 13 w 155"/>
                  <a:gd name="T17" fmla="*/ 12 h 801"/>
                  <a:gd name="T18" fmla="*/ 8 w 155"/>
                  <a:gd name="T19" fmla="*/ 9 h 801"/>
                  <a:gd name="T20" fmla="*/ 8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4" name="Freeform 559"/>
              <p:cNvSpPr>
                <a:spLocks/>
              </p:cNvSpPr>
              <p:nvPr/>
            </p:nvSpPr>
            <p:spPr bwMode="auto">
              <a:xfrm>
                <a:off x="902" y="3979"/>
                <a:ext cx="30" cy="14"/>
              </a:xfrm>
              <a:custGeom>
                <a:avLst/>
                <a:gdLst>
                  <a:gd name="T0" fmla="*/ 16 w 358"/>
                  <a:gd name="T1" fmla="*/ 0 h 165"/>
                  <a:gd name="T2" fmla="*/ 16 w 358"/>
                  <a:gd name="T3" fmla="*/ 0 h 165"/>
                  <a:gd name="T4" fmla="*/ 11 w 358"/>
                  <a:gd name="T5" fmla="*/ 1 h 165"/>
                  <a:gd name="T6" fmla="*/ 7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30 w 358"/>
                  <a:gd name="T19" fmla="*/ 8 h 165"/>
                  <a:gd name="T20" fmla="*/ 29 w 358"/>
                  <a:gd name="T21" fmla="*/ 6 h 165"/>
                  <a:gd name="T22" fmla="*/ 24 w 358"/>
                  <a:gd name="T23" fmla="*/ 2 h 165"/>
                  <a:gd name="T24" fmla="*/ 21 w 358"/>
                  <a:gd name="T25" fmla="*/ 1 h 165"/>
                  <a:gd name="T26" fmla="*/ 16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8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5" name="Freeform 560"/>
              <p:cNvSpPr>
                <a:spLocks/>
              </p:cNvSpPr>
              <p:nvPr/>
            </p:nvSpPr>
            <p:spPr bwMode="auto">
              <a:xfrm>
                <a:off x="952" y="4026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6" name="Freeform 561"/>
              <p:cNvSpPr>
                <a:spLocks/>
              </p:cNvSpPr>
              <p:nvPr/>
            </p:nvSpPr>
            <p:spPr bwMode="auto">
              <a:xfrm>
                <a:off x="945" y="3988"/>
                <a:ext cx="46" cy="52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6 h 617"/>
                  <a:gd name="T16" fmla="*/ 2 w 552"/>
                  <a:gd name="T17" fmla="*/ 42 h 617"/>
                  <a:gd name="T18" fmla="*/ 4 w 552"/>
                  <a:gd name="T19" fmla="*/ 47 h 617"/>
                  <a:gd name="T20" fmla="*/ 6 w 552"/>
                  <a:gd name="T21" fmla="*/ 52 h 617"/>
                  <a:gd name="T22" fmla="*/ 24 w 552"/>
                  <a:gd name="T23" fmla="*/ 52 h 617"/>
                  <a:gd name="T24" fmla="*/ 22 w 552"/>
                  <a:gd name="T25" fmla="*/ 52 h 617"/>
                  <a:gd name="T26" fmla="*/ 17 w 552"/>
                  <a:gd name="T27" fmla="*/ 50 h 617"/>
                  <a:gd name="T28" fmla="*/ 13 w 552"/>
                  <a:gd name="T29" fmla="*/ 46 h 617"/>
                  <a:gd name="T30" fmla="*/ 11 w 552"/>
                  <a:gd name="T31" fmla="*/ 42 h 617"/>
                  <a:gd name="T32" fmla="*/ 9 w 552"/>
                  <a:gd name="T33" fmla="*/ 36 h 617"/>
                  <a:gd name="T34" fmla="*/ 9 w 552"/>
                  <a:gd name="T35" fmla="*/ 29 h 617"/>
                  <a:gd name="T36" fmla="*/ 46 w 552"/>
                  <a:gd name="T37" fmla="*/ 29 h 617"/>
                  <a:gd name="T38" fmla="*/ 46 w 552"/>
                  <a:gd name="T39" fmla="*/ 26 h 617"/>
                  <a:gd name="T40" fmla="*/ 46 w 552"/>
                  <a:gd name="T41" fmla="*/ 23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7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3"/>
                    </a:lnTo>
                    <a:lnTo>
                      <a:pt x="177" y="47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7" name="Freeform 562"/>
              <p:cNvSpPr>
                <a:spLocks/>
              </p:cNvSpPr>
              <p:nvPr/>
            </p:nvSpPr>
            <p:spPr bwMode="auto">
              <a:xfrm>
                <a:off x="952" y="3979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7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2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8" name="Freeform 563"/>
              <p:cNvSpPr>
                <a:spLocks/>
              </p:cNvSpPr>
              <p:nvPr/>
            </p:nvSpPr>
            <p:spPr bwMode="auto">
              <a:xfrm>
                <a:off x="1002" y="3981"/>
                <a:ext cx="18" cy="66"/>
              </a:xfrm>
              <a:custGeom>
                <a:avLst/>
                <a:gdLst>
                  <a:gd name="T0" fmla="*/ 8 w 217"/>
                  <a:gd name="T1" fmla="*/ 0 h 801"/>
                  <a:gd name="T2" fmla="*/ 0 w 217"/>
                  <a:gd name="T3" fmla="*/ 0 h 801"/>
                  <a:gd name="T4" fmla="*/ 0 w 217"/>
                  <a:gd name="T5" fmla="*/ 66 h 801"/>
                  <a:gd name="T6" fmla="*/ 9 w 217"/>
                  <a:gd name="T7" fmla="*/ 66 h 801"/>
                  <a:gd name="T8" fmla="*/ 9 w 217"/>
                  <a:gd name="T9" fmla="*/ 31 h 801"/>
                  <a:gd name="T10" fmla="*/ 9 w 217"/>
                  <a:gd name="T11" fmla="*/ 31 h 801"/>
                  <a:gd name="T12" fmla="*/ 9 w 217"/>
                  <a:gd name="T13" fmla="*/ 24 h 801"/>
                  <a:gd name="T14" fmla="*/ 10 w 217"/>
                  <a:gd name="T15" fmla="*/ 18 h 801"/>
                  <a:gd name="T16" fmla="*/ 10 w 217"/>
                  <a:gd name="T17" fmla="*/ 17 h 801"/>
                  <a:gd name="T18" fmla="*/ 13 w 217"/>
                  <a:gd name="T19" fmla="*/ 12 h 801"/>
                  <a:gd name="T20" fmla="*/ 14 w 217"/>
                  <a:gd name="T21" fmla="*/ 12 h 801"/>
                  <a:gd name="T22" fmla="*/ 18 w 217"/>
                  <a:gd name="T23" fmla="*/ 10 h 801"/>
                  <a:gd name="T24" fmla="*/ 8 w 217"/>
                  <a:gd name="T25" fmla="*/ 10 h 801"/>
                  <a:gd name="T26" fmla="*/ 8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899" name="Freeform 564"/>
              <p:cNvSpPr>
                <a:spLocks/>
              </p:cNvSpPr>
              <p:nvPr/>
            </p:nvSpPr>
            <p:spPr bwMode="auto">
              <a:xfrm>
                <a:off x="1009" y="3979"/>
                <a:ext cx="20" cy="14"/>
              </a:xfrm>
              <a:custGeom>
                <a:avLst/>
                <a:gdLst>
                  <a:gd name="T0" fmla="*/ 11 w 233"/>
                  <a:gd name="T1" fmla="*/ 0 h 170"/>
                  <a:gd name="T2" fmla="*/ 10 w 233"/>
                  <a:gd name="T3" fmla="*/ 0 h 170"/>
                  <a:gd name="T4" fmla="*/ 5 w 233"/>
                  <a:gd name="T5" fmla="*/ 2 h 170"/>
                  <a:gd name="T6" fmla="*/ 3 w 233"/>
                  <a:gd name="T7" fmla="*/ 5 h 170"/>
                  <a:gd name="T8" fmla="*/ 0 w 233"/>
                  <a:gd name="T9" fmla="*/ 11 h 170"/>
                  <a:gd name="T10" fmla="*/ 11 w 233"/>
                  <a:gd name="T11" fmla="*/ 12 h 170"/>
                  <a:gd name="T12" fmla="*/ 12 w 233"/>
                  <a:gd name="T13" fmla="*/ 12 h 170"/>
                  <a:gd name="T14" fmla="*/ 17 w 233"/>
                  <a:gd name="T15" fmla="*/ 14 h 170"/>
                  <a:gd name="T16" fmla="*/ 20 w 233"/>
                  <a:gd name="T17" fmla="*/ 4 h 170"/>
                  <a:gd name="T18" fmla="*/ 16 w 233"/>
                  <a:gd name="T19" fmla="*/ 1 h 170"/>
                  <a:gd name="T20" fmla="*/ 11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4" y="27"/>
                    </a:lnTo>
                    <a:lnTo>
                      <a:pt x="35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0" name="Freeform 565"/>
              <p:cNvSpPr>
                <a:spLocks/>
              </p:cNvSpPr>
              <p:nvPr/>
            </p:nvSpPr>
            <p:spPr bwMode="auto">
              <a:xfrm>
                <a:off x="1066" y="4039"/>
                <a:ext cx="11" cy="8"/>
              </a:xfrm>
              <a:custGeom>
                <a:avLst/>
                <a:gdLst>
                  <a:gd name="T0" fmla="*/ 9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1 w 126"/>
                  <a:gd name="T9" fmla="*/ 8 h 100"/>
                  <a:gd name="T10" fmla="*/ 10 w 126"/>
                  <a:gd name="T11" fmla="*/ 6 h 100"/>
                  <a:gd name="T12" fmla="*/ 9 w 126"/>
                  <a:gd name="T13" fmla="*/ 0 h 100"/>
                  <a:gd name="T14" fmla="*/ 9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1" name="Freeform 566"/>
              <p:cNvSpPr>
                <a:spLocks/>
              </p:cNvSpPr>
              <p:nvPr/>
            </p:nvSpPr>
            <p:spPr bwMode="auto">
              <a:xfrm>
                <a:off x="1031" y="4011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9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8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2" name="Freeform 567"/>
              <p:cNvSpPr>
                <a:spLocks/>
              </p:cNvSpPr>
              <p:nvPr/>
            </p:nvSpPr>
            <p:spPr bwMode="auto">
              <a:xfrm>
                <a:off x="1032" y="3988"/>
                <a:ext cx="22" cy="13"/>
              </a:xfrm>
              <a:custGeom>
                <a:avLst/>
                <a:gdLst>
                  <a:gd name="T0" fmla="*/ 4 w 256"/>
                  <a:gd name="T1" fmla="*/ 0 h 157"/>
                  <a:gd name="T2" fmla="*/ 2 w 256"/>
                  <a:gd name="T3" fmla="*/ 5 h 157"/>
                  <a:gd name="T4" fmla="*/ 0 w 256"/>
                  <a:gd name="T5" fmla="*/ 12 h 157"/>
                  <a:gd name="T6" fmla="*/ 9 w 256"/>
                  <a:gd name="T7" fmla="*/ 13 h 157"/>
                  <a:gd name="T8" fmla="*/ 10 w 256"/>
                  <a:gd name="T9" fmla="*/ 7 h 157"/>
                  <a:gd name="T10" fmla="*/ 13 w 256"/>
                  <a:gd name="T11" fmla="*/ 3 h 157"/>
                  <a:gd name="T12" fmla="*/ 16 w 256"/>
                  <a:gd name="T13" fmla="*/ 1 h 157"/>
                  <a:gd name="T14" fmla="*/ 22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3" name="Freeform 568"/>
              <p:cNvSpPr>
                <a:spLocks/>
              </p:cNvSpPr>
              <p:nvPr/>
            </p:nvSpPr>
            <p:spPr bwMode="auto">
              <a:xfrm>
                <a:off x="1036" y="3979"/>
                <a:ext cx="39" cy="64"/>
              </a:xfrm>
              <a:custGeom>
                <a:avLst/>
                <a:gdLst>
                  <a:gd name="T0" fmla="*/ 19 w 463"/>
                  <a:gd name="T1" fmla="*/ 0 h 770"/>
                  <a:gd name="T2" fmla="*/ 17 w 463"/>
                  <a:gd name="T3" fmla="*/ 0 h 770"/>
                  <a:gd name="T4" fmla="*/ 12 w 463"/>
                  <a:gd name="T5" fmla="*/ 1 h 770"/>
                  <a:gd name="T6" fmla="*/ 7 w 463"/>
                  <a:gd name="T7" fmla="*/ 2 h 770"/>
                  <a:gd name="T8" fmla="*/ 3 w 463"/>
                  <a:gd name="T9" fmla="*/ 5 h 770"/>
                  <a:gd name="T10" fmla="*/ 0 w 463"/>
                  <a:gd name="T11" fmla="*/ 9 h 770"/>
                  <a:gd name="T12" fmla="*/ 18 w 463"/>
                  <a:gd name="T13" fmla="*/ 9 h 770"/>
                  <a:gd name="T14" fmla="*/ 19 w 463"/>
                  <a:gd name="T15" fmla="*/ 9 h 770"/>
                  <a:gd name="T16" fmla="*/ 24 w 463"/>
                  <a:gd name="T17" fmla="*/ 10 h 770"/>
                  <a:gd name="T18" fmla="*/ 28 w 463"/>
                  <a:gd name="T19" fmla="*/ 13 h 770"/>
                  <a:gd name="T20" fmla="*/ 29 w 463"/>
                  <a:gd name="T21" fmla="*/ 16 h 770"/>
                  <a:gd name="T22" fmla="*/ 30 w 463"/>
                  <a:gd name="T23" fmla="*/ 23 h 770"/>
                  <a:gd name="T24" fmla="*/ 30 w 463"/>
                  <a:gd name="T25" fmla="*/ 26 h 770"/>
                  <a:gd name="T26" fmla="*/ 29 w 463"/>
                  <a:gd name="T27" fmla="*/ 26 h 770"/>
                  <a:gd name="T28" fmla="*/ 25 w 463"/>
                  <a:gd name="T29" fmla="*/ 27 h 770"/>
                  <a:gd name="T30" fmla="*/ 21 w 463"/>
                  <a:gd name="T31" fmla="*/ 29 h 770"/>
                  <a:gd name="T32" fmla="*/ 15 w 463"/>
                  <a:gd name="T33" fmla="*/ 30 h 770"/>
                  <a:gd name="T34" fmla="*/ 11 w 463"/>
                  <a:gd name="T35" fmla="*/ 30 h 770"/>
                  <a:gd name="T36" fmla="*/ 7 w 463"/>
                  <a:gd name="T37" fmla="*/ 31 h 770"/>
                  <a:gd name="T38" fmla="*/ 5 w 463"/>
                  <a:gd name="T39" fmla="*/ 32 h 770"/>
                  <a:gd name="T40" fmla="*/ 30 w 463"/>
                  <a:gd name="T41" fmla="*/ 35 h 770"/>
                  <a:gd name="T42" fmla="*/ 30 w 463"/>
                  <a:gd name="T43" fmla="*/ 39 h 770"/>
                  <a:gd name="T44" fmla="*/ 30 w 463"/>
                  <a:gd name="T45" fmla="*/ 45 h 770"/>
                  <a:gd name="T46" fmla="*/ 28 w 463"/>
                  <a:gd name="T47" fmla="*/ 50 h 770"/>
                  <a:gd name="T48" fmla="*/ 27 w 463"/>
                  <a:gd name="T49" fmla="*/ 54 h 770"/>
                  <a:gd name="T50" fmla="*/ 23 w 463"/>
                  <a:gd name="T51" fmla="*/ 58 h 770"/>
                  <a:gd name="T52" fmla="*/ 19 w 463"/>
                  <a:gd name="T53" fmla="*/ 60 h 770"/>
                  <a:gd name="T54" fmla="*/ 14 w 463"/>
                  <a:gd name="T55" fmla="*/ 61 h 770"/>
                  <a:gd name="T56" fmla="*/ 26 w 463"/>
                  <a:gd name="T57" fmla="*/ 64 h 770"/>
                  <a:gd name="T58" fmla="*/ 31 w 463"/>
                  <a:gd name="T59" fmla="*/ 60 h 770"/>
                  <a:gd name="T60" fmla="*/ 39 w 463"/>
                  <a:gd name="T61" fmla="*/ 60 h 770"/>
                  <a:gd name="T62" fmla="*/ 39 w 463"/>
                  <a:gd name="T63" fmla="*/ 56 h 770"/>
                  <a:gd name="T64" fmla="*/ 39 w 463"/>
                  <a:gd name="T65" fmla="*/ 49 h 770"/>
                  <a:gd name="T66" fmla="*/ 38 w 463"/>
                  <a:gd name="T67" fmla="*/ 40 h 770"/>
                  <a:gd name="T68" fmla="*/ 38 w 463"/>
                  <a:gd name="T69" fmla="*/ 25 h 770"/>
                  <a:gd name="T70" fmla="*/ 38 w 463"/>
                  <a:gd name="T71" fmla="*/ 20 h 770"/>
                  <a:gd name="T72" fmla="*/ 38 w 463"/>
                  <a:gd name="T73" fmla="*/ 15 h 770"/>
                  <a:gd name="T74" fmla="*/ 38 w 463"/>
                  <a:gd name="T75" fmla="*/ 12 h 770"/>
                  <a:gd name="T76" fmla="*/ 35 w 463"/>
                  <a:gd name="T77" fmla="*/ 7 h 770"/>
                  <a:gd name="T78" fmla="*/ 34 w 463"/>
                  <a:gd name="T79" fmla="*/ 5 h 770"/>
                  <a:gd name="T80" fmla="*/ 29 w 463"/>
                  <a:gd name="T81" fmla="*/ 2 h 770"/>
                  <a:gd name="T82" fmla="*/ 29 w 463"/>
                  <a:gd name="T83" fmla="*/ 2 h 770"/>
                  <a:gd name="T84" fmla="*/ 24 w 463"/>
                  <a:gd name="T85" fmla="*/ 0 h 770"/>
                  <a:gd name="T86" fmla="*/ 19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4" name="Freeform 569"/>
              <p:cNvSpPr>
                <a:spLocks/>
              </p:cNvSpPr>
              <p:nvPr/>
            </p:nvSpPr>
            <p:spPr bwMode="auto">
              <a:xfrm>
                <a:off x="1049" y="3955"/>
                <a:ext cx="17" cy="17"/>
              </a:xfrm>
              <a:custGeom>
                <a:avLst/>
                <a:gdLst>
                  <a:gd name="T0" fmla="*/ 17 w 207"/>
                  <a:gd name="T1" fmla="*/ 0 h 210"/>
                  <a:gd name="T2" fmla="*/ 6 w 207"/>
                  <a:gd name="T3" fmla="*/ 0 h 210"/>
                  <a:gd name="T4" fmla="*/ 0 w 207"/>
                  <a:gd name="T5" fmla="*/ 17 h 210"/>
                  <a:gd name="T6" fmla="*/ 7 w 207"/>
                  <a:gd name="T7" fmla="*/ 17 h 210"/>
                  <a:gd name="T8" fmla="*/ 1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5" name="Freeform 570"/>
              <p:cNvSpPr>
                <a:spLocks/>
              </p:cNvSpPr>
              <p:nvPr/>
            </p:nvSpPr>
            <p:spPr bwMode="auto">
              <a:xfrm>
                <a:off x="1087" y="3981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9 w 216"/>
                  <a:gd name="T7" fmla="*/ 66 h 801"/>
                  <a:gd name="T8" fmla="*/ 9 w 216"/>
                  <a:gd name="T9" fmla="*/ 31 h 801"/>
                  <a:gd name="T10" fmla="*/ 9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1"/>
                    </a:lnTo>
                    <a:lnTo>
                      <a:pt x="102" y="374"/>
                    </a:lnTo>
                    <a:lnTo>
                      <a:pt x="107" y="296"/>
                    </a:lnTo>
                    <a:lnTo>
                      <a:pt x="119" y="223"/>
                    </a:lnTo>
                    <a:lnTo>
                      <a:pt x="123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6" y="122"/>
                    </a:lnTo>
                    <a:lnTo>
                      <a:pt x="92" y="121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6" name="Freeform 571"/>
              <p:cNvSpPr>
                <a:spLocks/>
              </p:cNvSpPr>
              <p:nvPr/>
            </p:nvSpPr>
            <p:spPr bwMode="auto">
              <a:xfrm>
                <a:off x="1095" y="3979"/>
                <a:ext cx="19" cy="14"/>
              </a:xfrm>
              <a:custGeom>
                <a:avLst/>
                <a:gdLst>
                  <a:gd name="T0" fmla="*/ 10 w 234"/>
                  <a:gd name="T1" fmla="*/ 0 h 170"/>
                  <a:gd name="T2" fmla="*/ 10 w 234"/>
                  <a:gd name="T3" fmla="*/ 0 h 170"/>
                  <a:gd name="T4" fmla="*/ 5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0 w 234"/>
                  <a:gd name="T11" fmla="*/ 12 h 170"/>
                  <a:gd name="T12" fmla="*/ 12 w 234"/>
                  <a:gd name="T13" fmla="*/ 12 h 170"/>
                  <a:gd name="T14" fmla="*/ 16 w 234"/>
                  <a:gd name="T15" fmla="*/ 14 h 170"/>
                  <a:gd name="T16" fmla="*/ 19 w 234"/>
                  <a:gd name="T17" fmla="*/ 4 h 170"/>
                  <a:gd name="T18" fmla="*/ 15 w 234"/>
                  <a:gd name="T19" fmla="*/ 1 h 170"/>
                  <a:gd name="T20" fmla="*/ 1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7" name="Rectangle 572"/>
              <p:cNvSpPr>
                <a:spLocks noChangeArrowheads="1"/>
              </p:cNvSpPr>
              <p:nvPr/>
            </p:nvSpPr>
            <p:spPr bwMode="auto">
              <a:xfrm>
                <a:off x="1119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8" name="Rectangle 573"/>
              <p:cNvSpPr>
                <a:spLocks noChangeArrowheads="1"/>
              </p:cNvSpPr>
              <p:nvPr/>
            </p:nvSpPr>
            <p:spPr bwMode="auto">
              <a:xfrm>
                <a:off x="1119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09" name="Freeform 574"/>
              <p:cNvSpPr>
                <a:spLocks/>
              </p:cNvSpPr>
              <p:nvPr/>
            </p:nvSpPr>
            <p:spPr bwMode="auto">
              <a:xfrm>
                <a:off x="1144" y="3988"/>
                <a:ext cx="40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19 w 482"/>
                  <a:gd name="T5" fmla="*/ 1 h 730"/>
                  <a:gd name="T6" fmla="*/ 24 w 482"/>
                  <a:gd name="T7" fmla="*/ 3 h 730"/>
                  <a:gd name="T8" fmla="*/ 27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1 w 482"/>
                  <a:gd name="T15" fmla="*/ 18 h 730"/>
                  <a:gd name="T16" fmla="*/ 31 w 482"/>
                  <a:gd name="T17" fmla="*/ 26 h 730"/>
                  <a:gd name="T18" fmla="*/ 31 w 482"/>
                  <a:gd name="T19" fmla="*/ 28 h 730"/>
                  <a:gd name="T20" fmla="*/ 31 w 482"/>
                  <a:gd name="T21" fmla="*/ 35 h 730"/>
                  <a:gd name="T22" fmla="*/ 29 w 482"/>
                  <a:gd name="T23" fmla="*/ 41 h 730"/>
                  <a:gd name="T24" fmla="*/ 27 w 482"/>
                  <a:gd name="T25" fmla="*/ 45 h 730"/>
                  <a:gd name="T26" fmla="*/ 25 w 482"/>
                  <a:gd name="T27" fmla="*/ 48 h 730"/>
                  <a:gd name="T28" fmla="*/ 21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3 w 482"/>
                  <a:gd name="T37" fmla="*/ 56 h 730"/>
                  <a:gd name="T38" fmla="*/ 7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4 w 482"/>
                  <a:gd name="T47" fmla="*/ 59 h 730"/>
                  <a:gd name="T48" fmla="*/ 29 w 482"/>
                  <a:gd name="T49" fmla="*/ 57 h 730"/>
                  <a:gd name="T50" fmla="*/ 31 w 482"/>
                  <a:gd name="T51" fmla="*/ 55 h 730"/>
                  <a:gd name="T52" fmla="*/ 35 w 482"/>
                  <a:gd name="T53" fmla="*/ 51 h 730"/>
                  <a:gd name="T54" fmla="*/ 37 w 482"/>
                  <a:gd name="T55" fmla="*/ 45 h 730"/>
                  <a:gd name="T56" fmla="*/ 38 w 482"/>
                  <a:gd name="T57" fmla="*/ 44 h 730"/>
                  <a:gd name="T58" fmla="*/ 39 w 482"/>
                  <a:gd name="T59" fmla="*/ 39 h 730"/>
                  <a:gd name="T60" fmla="*/ 40 w 482"/>
                  <a:gd name="T61" fmla="*/ 32 h 730"/>
                  <a:gd name="T62" fmla="*/ 40 w 482"/>
                  <a:gd name="T63" fmla="*/ 25 h 730"/>
                  <a:gd name="T64" fmla="*/ 40 w 482"/>
                  <a:gd name="T65" fmla="*/ 23 h 730"/>
                  <a:gd name="T66" fmla="*/ 39 w 482"/>
                  <a:gd name="T67" fmla="*/ 16 h 730"/>
                  <a:gd name="T68" fmla="*/ 38 w 482"/>
                  <a:gd name="T69" fmla="*/ 10 h 730"/>
                  <a:gd name="T70" fmla="*/ 36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5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0" name="Freeform 575"/>
              <p:cNvSpPr>
                <a:spLocks/>
              </p:cNvSpPr>
              <p:nvPr/>
            </p:nvSpPr>
            <p:spPr bwMode="auto">
              <a:xfrm>
                <a:off x="1138" y="3979"/>
                <a:ext cx="40" cy="61"/>
              </a:xfrm>
              <a:custGeom>
                <a:avLst/>
                <a:gdLst>
                  <a:gd name="T0" fmla="*/ 23 w 483"/>
                  <a:gd name="T1" fmla="*/ 0 h 729"/>
                  <a:gd name="T2" fmla="*/ 20 w 483"/>
                  <a:gd name="T3" fmla="*/ 0 h 729"/>
                  <a:gd name="T4" fmla="*/ 16 w 483"/>
                  <a:gd name="T5" fmla="*/ 1 h 729"/>
                  <a:gd name="T6" fmla="*/ 12 w 483"/>
                  <a:gd name="T7" fmla="*/ 4 h 729"/>
                  <a:gd name="T8" fmla="*/ 8 w 483"/>
                  <a:gd name="T9" fmla="*/ 7 h 729"/>
                  <a:gd name="T10" fmla="*/ 5 w 483"/>
                  <a:gd name="T11" fmla="*/ 11 h 729"/>
                  <a:gd name="T12" fmla="*/ 3 w 483"/>
                  <a:gd name="T13" fmla="*/ 16 h 729"/>
                  <a:gd name="T14" fmla="*/ 1 w 483"/>
                  <a:gd name="T15" fmla="*/ 21 h 729"/>
                  <a:gd name="T16" fmla="*/ 0 w 483"/>
                  <a:gd name="T17" fmla="*/ 28 h 729"/>
                  <a:gd name="T18" fmla="*/ 0 w 483"/>
                  <a:gd name="T19" fmla="*/ 35 h 729"/>
                  <a:gd name="T20" fmla="*/ 0 w 483"/>
                  <a:gd name="T21" fmla="*/ 38 h 729"/>
                  <a:gd name="T22" fmla="*/ 1 w 483"/>
                  <a:gd name="T23" fmla="*/ 45 h 729"/>
                  <a:gd name="T24" fmla="*/ 2 w 483"/>
                  <a:gd name="T25" fmla="*/ 51 h 729"/>
                  <a:gd name="T26" fmla="*/ 4 w 483"/>
                  <a:gd name="T27" fmla="*/ 57 h 729"/>
                  <a:gd name="T28" fmla="*/ 7 w 483"/>
                  <a:gd name="T29" fmla="*/ 61 h 729"/>
                  <a:gd name="T30" fmla="*/ 23 w 483"/>
                  <a:gd name="T31" fmla="*/ 61 h 729"/>
                  <a:gd name="T32" fmla="*/ 21 w 483"/>
                  <a:gd name="T33" fmla="*/ 60 h 729"/>
                  <a:gd name="T34" fmla="*/ 16 w 483"/>
                  <a:gd name="T35" fmla="*/ 58 h 729"/>
                  <a:gd name="T36" fmla="*/ 13 w 483"/>
                  <a:gd name="T37" fmla="*/ 54 h 729"/>
                  <a:gd name="T38" fmla="*/ 12 w 483"/>
                  <a:gd name="T39" fmla="*/ 53 h 729"/>
                  <a:gd name="T40" fmla="*/ 10 w 483"/>
                  <a:gd name="T41" fmla="*/ 48 h 729"/>
                  <a:gd name="T42" fmla="*/ 9 w 483"/>
                  <a:gd name="T43" fmla="*/ 42 h 729"/>
                  <a:gd name="T44" fmla="*/ 9 w 483"/>
                  <a:gd name="T45" fmla="*/ 35 h 729"/>
                  <a:gd name="T46" fmla="*/ 9 w 483"/>
                  <a:gd name="T47" fmla="*/ 33 h 729"/>
                  <a:gd name="T48" fmla="*/ 9 w 483"/>
                  <a:gd name="T49" fmla="*/ 26 h 729"/>
                  <a:gd name="T50" fmla="*/ 11 w 483"/>
                  <a:gd name="T51" fmla="*/ 20 h 729"/>
                  <a:gd name="T52" fmla="*/ 13 w 483"/>
                  <a:gd name="T53" fmla="*/ 16 h 729"/>
                  <a:gd name="T54" fmla="*/ 15 w 483"/>
                  <a:gd name="T55" fmla="*/ 13 h 729"/>
                  <a:gd name="T56" fmla="*/ 19 w 483"/>
                  <a:gd name="T57" fmla="*/ 10 h 729"/>
                  <a:gd name="T58" fmla="*/ 23 w 483"/>
                  <a:gd name="T59" fmla="*/ 9 h 729"/>
                  <a:gd name="T60" fmla="*/ 40 w 483"/>
                  <a:gd name="T61" fmla="*/ 9 h 729"/>
                  <a:gd name="T62" fmla="*/ 37 w 483"/>
                  <a:gd name="T63" fmla="*/ 5 h 729"/>
                  <a:gd name="T64" fmla="*/ 33 w 483"/>
                  <a:gd name="T65" fmla="*/ 2 h 729"/>
                  <a:gd name="T66" fmla="*/ 28 w 483"/>
                  <a:gd name="T67" fmla="*/ 1 h 729"/>
                  <a:gd name="T68" fmla="*/ 23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5" y="2"/>
                    </a:lnTo>
                    <a:lnTo>
                      <a:pt x="189" y="17"/>
                    </a:lnTo>
                    <a:lnTo>
                      <a:pt x="139" y="46"/>
                    </a:lnTo>
                    <a:lnTo>
                      <a:pt x="93" y="88"/>
                    </a:lnTo>
                    <a:lnTo>
                      <a:pt x="64" y="129"/>
                    </a:lnTo>
                    <a:lnTo>
                      <a:pt x="36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8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1" name="Freeform 576"/>
              <p:cNvSpPr>
                <a:spLocks/>
              </p:cNvSpPr>
              <p:nvPr/>
            </p:nvSpPr>
            <p:spPr bwMode="auto">
              <a:xfrm>
                <a:off x="1243" y="3987"/>
                <a:ext cx="18" cy="60"/>
              </a:xfrm>
              <a:custGeom>
                <a:avLst/>
                <a:gdLst>
                  <a:gd name="T0" fmla="*/ 15 w 225"/>
                  <a:gd name="T1" fmla="*/ 0 h 725"/>
                  <a:gd name="T2" fmla="*/ 0 w 225"/>
                  <a:gd name="T3" fmla="*/ 2 h 725"/>
                  <a:gd name="T4" fmla="*/ 1 w 225"/>
                  <a:gd name="T5" fmla="*/ 2 h 725"/>
                  <a:gd name="T6" fmla="*/ 6 w 225"/>
                  <a:gd name="T7" fmla="*/ 4 h 725"/>
                  <a:gd name="T8" fmla="*/ 6 w 225"/>
                  <a:gd name="T9" fmla="*/ 4 h 725"/>
                  <a:gd name="T10" fmla="*/ 9 w 225"/>
                  <a:gd name="T11" fmla="*/ 9 h 725"/>
                  <a:gd name="T12" fmla="*/ 10 w 225"/>
                  <a:gd name="T13" fmla="*/ 13 h 725"/>
                  <a:gd name="T14" fmla="*/ 10 w 225"/>
                  <a:gd name="T15" fmla="*/ 20 h 725"/>
                  <a:gd name="T16" fmla="*/ 10 w 225"/>
                  <a:gd name="T17" fmla="*/ 60 h 725"/>
                  <a:gd name="T18" fmla="*/ 18 w 225"/>
                  <a:gd name="T19" fmla="*/ 60 h 725"/>
                  <a:gd name="T20" fmla="*/ 18 w 225"/>
                  <a:gd name="T21" fmla="*/ 19 h 725"/>
                  <a:gd name="T22" fmla="*/ 18 w 225"/>
                  <a:gd name="T23" fmla="*/ 14 h 725"/>
                  <a:gd name="T24" fmla="*/ 18 w 225"/>
                  <a:gd name="T25" fmla="*/ 8 h 725"/>
                  <a:gd name="T26" fmla="*/ 17 w 225"/>
                  <a:gd name="T27" fmla="*/ 5 h 725"/>
                  <a:gd name="T28" fmla="*/ 15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2" name="Freeform 577"/>
              <p:cNvSpPr>
                <a:spLocks/>
              </p:cNvSpPr>
              <p:nvPr/>
            </p:nvSpPr>
            <p:spPr bwMode="auto">
              <a:xfrm>
                <a:off x="1221" y="3981"/>
                <a:ext cx="13" cy="66"/>
              </a:xfrm>
              <a:custGeom>
                <a:avLst/>
                <a:gdLst>
                  <a:gd name="T0" fmla="*/ 8 w 156"/>
                  <a:gd name="T1" fmla="*/ 0 h 801"/>
                  <a:gd name="T2" fmla="*/ 0 w 156"/>
                  <a:gd name="T3" fmla="*/ 0 h 801"/>
                  <a:gd name="T4" fmla="*/ 0 w 156"/>
                  <a:gd name="T5" fmla="*/ 66 h 801"/>
                  <a:gd name="T6" fmla="*/ 8 w 156"/>
                  <a:gd name="T7" fmla="*/ 66 h 801"/>
                  <a:gd name="T8" fmla="*/ 8 w 156"/>
                  <a:gd name="T9" fmla="*/ 30 h 801"/>
                  <a:gd name="T10" fmla="*/ 9 w 156"/>
                  <a:gd name="T11" fmla="*/ 22 h 801"/>
                  <a:gd name="T12" fmla="*/ 10 w 156"/>
                  <a:gd name="T13" fmla="*/ 17 h 801"/>
                  <a:gd name="T14" fmla="*/ 12 w 156"/>
                  <a:gd name="T15" fmla="*/ 13 h 801"/>
                  <a:gd name="T16" fmla="*/ 13 w 156"/>
                  <a:gd name="T17" fmla="*/ 12 h 801"/>
                  <a:gd name="T18" fmla="*/ 8 w 156"/>
                  <a:gd name="T19" fmla="*/ 9 h 801"/>
                  <a:gd name="T20" fmla="*/ 8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3" y="203"/>
                    </a:lnTo>
                    <a:lnTo>
                      <a:pt x="149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3" name="Freeform 578"/>
              <p:cNvSpPr>
                <a:spLocks/>
              </p:cNvSpPr>
              <p:nvPr/>
            </p:nvSpPr>
            <p:spPr bwMode="auto">
              <a:xfrm>
                <a:off x="1229" y="3979"/>
                <a:ext cx="29" cy="14"/>
              </a:xfrm>
              <a:custGeom>
                <a:avLst/>
                <a:gdLst>
                  <a:gd name="T0" fmla="*/ 15 w 358"/>
                  <a:gd name="T1" fmla="*/ 0 h 165"/>
                  <a:gd name="T2" fmla="*/ 15 w 358"/>
                  <a:gd name="T3" fmla="*/ 0 h 165"/>
                  <a:gd name="T4" fmla="*/ 11 w 358"/>
                  <a:gd name="T5" fmla="*/ 1 h 165"/>
                  <a:gd name="T6" fmla="*/ 6 w 358"/>
                  <a:gd name="T7" fmla="*/ 3 h 165"/>
                  <a:gd name="T8" fmla="*/ 3 w 358"/>
                  <a:gd name="T9" fmla="*/ 6 h 165"/>
                  <a:gd name="T10" fmla="*/ 0 w 358"/>
                  <a:gd name="T11" fmla="*/ 11 h 165"/>
                  <a:gd name="T12" fmla="*/ 5 w 358"/>
                  <a:gd name="T13" fmla="*/ 14 h 165"/>
                  <a:gd name="T14" fmla="*/ 9 w 358"/>
                  <a:gd name="T15" fmla="*/ 11 h 165"/>
                  <a:gd name="T16" fmla="*/ 14 w 358"/>
                  <a:gd name="T17" fmla="*/ 10 h 165"/>
                  <a:gd name="T18" fmla="*/ 29 w 358"/>
                  <a:gd name="T19" fmla="*/ 8 h 165"/>
                  <a:gd name="T20" fmla="*/ 28 w 358"/>
                  <a:gd name="T21" fmla="*/ 6 h 165"/>
                  <a:gd name="T22" fmla="*/ 24 w 358"/>
                  <a:gd name="T23" fmla="*/ 2 h 165"/>
                  <a:gd name="T24" fmla="*/ 20 w 358"/>
                  <a:gd name="T25" fmla="*/ 1 h 165"/>
                  <a:gd name="T26" fmla="*/ 15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8"/>
                    </a:lnTo>
                    <a:lnTo>
                      <a:pt x="80" y="33"/>
                    </a:lnTo>
                    <a:lnTo>
                      <a:pt x="37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4" name="Freeform 579"/>
              <p:cNvSpPr>
                <a:spLocks/>
              </p:cNvSpPr>
              <p:nvPr/>
            </p:nvSpPr>
            <p:spPr bwMode="auto">
              <a:xfrm>
                <a:off x="1278" y="3988"/>
                <a:ext cx="40" cy="61"/>
              </a:xfrm>
              <a:custGeom>
                <a:avLst/>
                <a:gdLst>
                  <a:gd name="T0" fmla="*/ 33 w 483"/>
                  <a:gd name="T1" fmla="*/ 0 h 730"/>
                  <a:gd name="T2" fmla="*/ 17 w 483"/>
                  <a:gd name="T3" fmla="*/ 0 h 730"/>
                  <a:gd name="T4" fmla="*/ 19 w 483"/>
                  <a:gd name="T5" fmla="*/ 1 h 730"/>
                  <a:gd name="T6" fmla="*/ 24 w 483"/>
                  <a:gd name="T7" fmla="*/ 3 h 730"/>
                  <a:gd name="T8" fmla="*/ 27 w 483"/>
                  <a:gd name="T9" fmla="*/ 7 h 730"/>
                  <a:gd name="T10" fmla="*/ 28 w 483"/>
                  <a:gd name="T11" fmla="*/ 8 h 730"/>
                  <a:gd name="T12" fmla="*/ 30 w 483"/>
                  <a:gd name="T13" fmla="*/ 12 h 730"/>
                  <a:gd name="T14" fmla="*/ 31 w 483"/>
                  <a:gd name="T15" fmla="*/ 18 h 730"/>
                  <a:gd name="T16" fmla="*/ 31 w 483"/>
                  <a:gd name="T17" fmla="*/ 26 h 730"/>
                  <a:gd name="T18" fmla="*/ 31 w 483"/>
                  <a:gd name="T19" fmla="*/ 28 h 730"/>
                  <a:gd name="T20" fmla="*/ 31 w 483"/>
                  <a:gd name="T21" fmla="*/ 35 h 730"/>
                  <a:gd name="T22" fmla="*/ 29 w 483"/>
                  <a:gd name="T23" fmla="*/ 41 h 730"/>
                  <a:gd name="T24" fmla="*/ 27 w 483"/>
                  <a:gd name="T25" fmla="*/ 45 h 730"/>
                  <a:gd name="T26" fmla="*/ 25 w 483"/>
                  <a:gd name="T27" fmla="*/ 48 h 730"/>
                  <a:gd name="T28" fmla="*/ 21 w 483"/>
                  <a:gd name="T29" fmla="*/ 51 h 730"/>
                  <a:gd name="T30" fmla="*/ 17 w 483"/>
                  <a:gd name="T31" fmla="*/ 52 h 730"/>
                  <a:gd name="T32" fmla="*/ 0 w 483"/>
                  <a:gd name="T33" fmla="*/ 52 h 730"/>
                  <a:gd name="T34" fmla="*/ 0 w 483"/>
                  <a:gd name="T35" fmla="*/ 52 h 730"/>
                  <a:gd name="T36" fmla="*/ 3 w 483"/>
                  <a:gd name="T37" fmla="*/ 56 h 730"/>
                  <a:gd name="T38" fmla="*/ 7 w 483"/>
                  <a:gd name="T39" fmla="*/ 59 h 730"/>
                  <a:gd name="T40" fmla="*/ 12 w 483"/>
                  <a:gd name="T41" fmla="*/ 60 h 730"/>
                  <a:gd name="T42" fmla="*/ 17 w 483"/>
                  <a:gd name="T43" fmla="*/ 61 h 730"/>
                  <a:gd name="T44" fmla="*/ 20 w 483"/>
                  <a:gd name="T45" fmla="*/ 61 h 730"/>
                  <a:gd name="T46" fmla="*/ 25 w 483"/>
                  <a:gd name="T47" fmla="*/ 59 h 730"/>
                  <a:gd name="T48" fmla="*/ 29 w 483"/>
                  <a:gd name="T49" fmla="*/ 57 h 730"/>
                  <a:gd name="T50" fmla="*/ 31 w 483"/>
                  <a:gd name="T51" fmla="*/ 55 h 730"/>
                  <a:gd name="T52" fmla="*/ 34 w 483"/>
                  <a:gd name="T53" fmla="*/ 51 h 730"/>
                  <a:gd name="T54" fmla="*/ 37 w 483"/>
                  <a:gd name="T55" fmla="*/ 45 h 730"/>
                  <a:gd name="T56" fmla="*/ 38 w 483"/>
                  <a:gd name="T57" fmla="*/ 44 h 730"/>
                  <a:gd name="T58" fmla="*/ 39 w 483"/>
                  <a:gd name="T59" fmla="*/ 39 h 730"/>
                  <a:gd name="T60" fmla="*/ 40 w 483"/>
                  <a:gd name="T61" fmla="*/ 32 h 730"/>
                  <a:gd name="T62" fmla="*/ 40 w 483"/>
                  <a:gd name="T63" fmla="*/ 25 h 730"/>
                  <a:gd name="T64" fmla="*/ 40 w 483"/>
                  <a:gd name="T65" fmla="*/ 23 h 730"/>
                  <a:gd name="T66" fmla="*/ 39 w 483"/>
                  <a:gd name="T67" fmla="*/ 16 h 730"/>
                  <a:gd name="T68" fmla="*/ 38 w 483"/>
                  <a:gd name="T69" fmla="*/ 10 h 730"/>
                  <a:gd name="T70" fmla="*/ 36 w 483"/>
                  <a:gd name="T71" fmla="*/ 5 h 730"/>
                  <a:gd name="T72" fmla="*/ 33 w 483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30"/>
                  <a:gd name="T113" fmla="*/ 483 w 483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6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6" y="711"/>
                    </a:lnTo>
                    <a:lnTo>
                      <a:pt x="348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8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5" name="Freeform 580"/>
              <p:cNvSpPr>
                <a:spLocks/>
              </p:cNvSpPr>
              <p:nvPr/>
            </p:nvSpPr>
            <p:spPr bwMode="auto">
              <a:xfrm>
                <a:off x="1271" y="3979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3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6" name="Freeform 581"/>
              <p:cNvSpPr>
                <a:spLocks/>
              </p:cNvSpPr>
              <p:nvPr/>
            </p:nvSpPr>
            <p:spPr bwMode="auto">
              <a:xfrm>
                <a:off x="1328" y="3981"/>
                <a:ext cx="18" cy="66"/>
              </a:xfrm>
              <a:custGeom>
                <a:avLst/>
                <a:gdLst>
                  <a:gd name="T0" fmla="*/ 8 w 216"/>
                  <a:gd name="T1" fmla="*/ 0 h 801"/>
                  <a:gd name="T2" fmla="*/ 0 w 216"/>
                  <a:gd name="T3" fmla="*/ 0 h 801"/>
                  <a:gd name="T4" fmla="*/ 0 w 216"/>
                  <a:gd name="T5" fmla="*/ 66 h 801"/>
                  <a:gd name="T6" fmla="*/ 8 w 216"/>
                  <a:gd name="T7" fmla="*/ 66 h 801"/>
                  <a:gd name="T8" fmla="*/ 8 w 216"/>
                  <a:gd name="T9" fmla="*/ 31 h 801"/>
                  <a:gd name="T10" fmla="*/ 8 w 216"/>
                  <a:gd name="T11" fmla="*/ 31 h 801"/>
                  <a:gd name="T12" fmla="*/ 9 w 216"/>
                  <a:gd name="T13" fmla="*/ 24 h 801"/>
                  <a:gd name="T14" fmla="*/ 10 w 216"/>
                  <a:gd name="T15" fmla="*/ 18 h 801"/>
                  <a:gd name="T16" fmla="*/ 10 w 216"/>
                  <a:gd name="T17" fmla="*/ 17 h 801"/>
                  <a:gd name="T18" fmla="*/ 13 w 216"/>
                  <a:gd name="T19" fmla="*/ 12 h 801"/>
                  <a:gd name="T20" fmla="*/ 14 w 216"/>
                  <a:gd name="T21" fmla="*/ 12 h 801"/>
                  <a:gd name="T22" fmla="*/ 18 w 216"/>
                  <a:gd name="T23" fmla="*/ 10 h 801"/>
                  <a:gd name="T24" fmla="*/ 8 w 216"/>
                  <a:gd name="T25" fmla="*/ 10 h 801"/>
                  <a:gd name="T26" fmla="*/ 8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7" name="Freeform 582"/>
              <p:cNvSpPr>
                <a:spLocks/>
              </p:cNvSpPr>
              <p:nvPr/>
            </p:nvSpPr>
            <p:spPr bwMode="auto">
              <a:xfrm>
                <a:off x="1335" y="3979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8" name="Freeform 583"/>
              <p:cNvSpPr>
                <a:spLocks/>
              </p:cNvSpPr>
              <p:nvPr/>
            </p:nvSpPr>
            <p:spPr bwMode="auto">
              <a:xfrm>
                <a:off x="1381" y="3986"/>
                <a:ext cx="16" cy="7"/>
              </a:xfrm>
              <a:custGeom>
                <a:avLst/>
                <a:gdLst>
                  <a:gd name="T0" fmla="*/ 14 w 192"/>
                  <a:gd name="T1" fmla="*/ 0 h 75"/>
                  <a:gd name="T2" fmla="*/ 0 w 192"/>
                  <a:gd name="T3" fmla="*/ 3 h 75"/>
                  <a:gd name="T4" fmla="*/ 3 w 192"/>
                  <a:gd name="T5" fmla="*/ 3 h 75"/>
                  <a:gd name="T6" fmla="*/ 7 w 192"/>
                  <a:gd name="T7" fmla="*/ 7 h 75"/>
                  <a:gd name="T8" fmla="*/ 16 w 192"/>
                  <a:gd name="T9" fmla="*/ 5 h 75"/>
                  <a:gd name="T10" fmla="*/ 14 w 192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"/>
                  <a:gd name="T19" fmla="*/ 0 h 75"/>
                  <a:gd name="T20" fmla="*/ 192 w 192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2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19" name="Freeform 584"/>
              <p:cNvSpPr>
                <a:spLocks/>
              </p:cNvSpPr>
              <p:nvPr/>
            </p:nvSpPr>
            <p:spPr bwMode="auto">
              <a:xfrm>
                <a:off x="1387" y="3986"/>
                <a:ext cx="23" cy="61"/>
              </a:xfrm>
              <a:custGeom>
                <a:avLst/>
                <a:gdLst>
                  <a:gd name="T0" fmla="*/ 13 w 273"/>
                  <a:gd name="T1" fmla="*/ 0 h 741"/>
                  <a:gd name="T2" fmla="*/ 9 w 273"/>
                  <a:gd name="T3" fmla="*/ 5 h 741"/>
                  <a:gd name="T4" fmla="*/ 0 w 273"/>
                  <a:gd name="T5" fmla="*/ 7 h 741"/>
                  <a:gd name="T6" fmla="*/ 2 w 273"/>
                  <a:gd name="T7" fmla="*/ 11 h 741"/>
                  <a:gd name="T8" fmla="*/ 2 w 273"/>
                  <a:gd name="T9" fmla="*/ 18 h 741"/>
                  <a:gd name="T10" fmla="*/ 2 w 273"/>
                  <a:gd name="T11" fmla="*/ 61 h 741"/>
                  <a:gd name="T12" fmla="*/ 11 w 273"/>
                  <a:gd name="T13" fmla="*/ 61 h 741"/>
                  <a:gd name="T14" fmla="*/ 11 w 273"/>
                  <a:gd name="T15" fmla="*/ 23 h 741"/>
                  <a:gd name="T16" fmla="*/ 11 w 273"/>
                  <a:gd name="T17" fmla="*/ 18 h 741"/>
                  <a:gd name="T18" fmla="*/ 12 w 273"/>
                  <a:gd name="T19" fmla="*/ 12 h 741"/>
                  <a:gd name="T20" fmla="*/ 14 w 273"/>
                  <a:gd name="T21" fmla="*/ 8 h 741"/>
                  <a:gd name="T22" fmla="*/ 14 w 273"/>
                  <a:gd name="T23" fmla="*/ 8 h 741"/>
                  <a:gd name="T24" fmla="*/ 18 w 273"/>
                  <a:gd name="T25" fmla="*/ 4 h 741"/>
                  <a:gd name="T26" fmla="*/ 23 w 273"/>
                  <a:gd name="T27" fmla="*/ 3 h 741"/>
                  <a:gd name="T28" fmla="*/ 13 w 273"/>
                  <a:gd name="T29" fmla="*/ 0 h 74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1"/>
                  <a:gd name="T47" fmla="*/ 273 w 273"/>
                  <a:gd name="T48" fmla="*/ 741 h 74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1">
                    <a:moveTo>
                      <a:pt x="149" y="0"/>
                    </a:moveTo>
                    <a:lnTo>
                      <a:pt x="111" y="62"/>
                    </a:lnTo>
                    <a:lnTo>
                      <a:pt x="0" y="85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1"/>
                    </a:lnTo>
                    <a:lnTo>
                      <a:pt x="126" y="741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50"/>
                    </a:lnTo>
                    <a:lnTo>
                      <a:pt x="168" y="96"/>
                    </a:lnTo>
                    <a:lnTo>
                      <a:pt x="170" y="92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0" name="Freeform 585"/>
              <p:cNvSpPr>
                <a:spLocks/>
              </p:cNvSpPr>
              <p:nvPr/>
            </p:nvSpPr>
            <p:spPr bwMode="auto">
              <a:xfrm>
                <a:off x="1360" y="3981"/>
                <a:ext cx="16" cy="66"/>
              </a:xfrm>
              <a:custGeom>
                <a:avLst/>
                <a:gdLst>
                  <a:gd name="T0" fmla="*/ 8 w 195"/>
                  <a:gd name="T1" fmla="*/ 0 h 801"/>
                  <a:gd name="T2" fmla="*/ 0 w 195"/>
                  <a:gd name="T3" fmla="*/ 0 h 801"/>
                  <a:gd name="T4" fmla="*/ 0 w 195"/>
                  <a:gd name="T5" fmla="*/ 66 h 801"/>
                  <a:gd name="T6" fmla="*/ 8 w 195"/>
                  <a:gd name="T7" fmla="*/ 66 h 801"/>
                  <a:gd name="T8" fmla="*/ 8 w 195"/>
                  <a:gd name="T9" fmla="*/ 32 h 801"/>
                  <a:gd name="T10" fmla="*/ 8 w 195"/>
                  <a:gd name="T11" fmla="*/ 30 h 801"/>
                  <a:gd name="T12" fmla="*/ 9 w 195"/>
                  <a:gd name="T13" fmla="*/ 23 h 801"/>
                  <a:gd name="T14" fmla="*/ 10 w 195"/>
                  <a:gd name="T15" fmla="*/ 18 h 801"/>
                  <a:gd name="T16" fmla="*/ 11 w 195"/>
                  <a:gd name="T17" fmla="*/ 15 h 801"/>
                  <a:gd name="T18" fmla="*/ 14 w 195"/>
                  <a:gd name="T19" fmla="*/ 11 h 801"/>
                  <a:gd name="T20" fmla="*/ 16 w 195"/>
                  <a:gd name="T21" fmla="*/ 9 h 801"/>
                  <a:gd name="T22" fmla="*/ 8 w 195"/>
                  <a:gd name="T23" fmla="*/ 9 h 801"/>
                  <a:gd name="T24" fmla="*/ 8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5"/>
                    </a:lnTo>
                    <a:lnTo>
                      <a:pt x="102" y="365"/>
                    </a:lnTo>
                    <a:lnTo>
                      <a:pt x="107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2" y="11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1" name="Freeform 586"/>
              <p:cNvSpPr>
                <a:spLocks/>
              </p:cNvSpPr>
              <p:nvPr/>
            </p:nvSpPr>
            <p:spPr bwMode="auto">
              <a:xfrm>
                <a:off x="1400" y="3979"/>
                <a:ext cx="28" cy="68"/>
              </a:xfrm>
              <a:custGeom>
                <a:avLst/>
                <a:gdLst>
                  <a:gd name="T0" fmla="*/ 12 w 332"/>
                  <a:gd name="T1" fmla="*/ 0 h 819"/>
                  <a:gd name="T2" fmla="*/ 12 w 332"/>
                  <a:gd name="T3" fmla="*/ 0 h 819"/>
                  <a:gd name="T4" fmla="*/ 8 w 332"/>
                  <a:gd name="T5" fmla="*/ 1 h 819"/>
                  <a:gd name="T6" fmla="*/ 4 w 332"/>
                  <a:gd name="T7" fmla="*/ 3 h 819"/>
                  <a:gd name="T8" fmla="*/ 0 w 332"/>
                  <a:gd name="T9" fmla="*/ 6 h 819"/>
                  <a:gd name="T10" fmla="*/ 10 w 332"/>
                  <a:gd name="T11" fmla="*/ 10 h 819"/>
                  <a:gd name="T12" fmla="*/ 11 w 332"/>
                  <a:gd name="T13" fmla="*/ 10 h 819"/>
                  <a:gd name="T14" fmla="*/ 16 w 332"/>
                  <a:gd name="T15" fmla="*/ 12 h 819"/>
                  <a:gd name="T16" fmla="*/ 16 w 332"/>
                  <a:gd name="T17" fmla="*/ 12 h 819"/>
                  <a:gd name="T18" fmla="*/ 19 w 332"/>
                  <a:gd name="T19" fmla="*/ 16 h 819"/>
                  <a:gd name="T20" fmla="*/ 19 w 332"/>
                  <a:gd name="T21" fmla="*/ 19 h 819"/>
                  <a:gd name="T22" fmla="*/ 19 w 332"/>
                  <a:gd name="T23" fmla="*/ 26 h 819"/>
                  <a:gd name="T24" fmla="*/ 19 w 332"/>
                  <a:gd name="T25" fmla="*/ 68 h 819"/>
                  <a:gd name="T26" fmla="*/ 28 w 332"/>
                  <a:gd name="T27" fmla="*/ 68 h 819"/>
                  <a:gd name="T28" fmla="*/ 28 w 332"/>
                  <a:gd name="T29" fmla="*/ 22 h 819"/>
                  <a:gd name="T30" fmla="*/ 28 w 332"/>
                  <a:gd name="T31" fmla="*/ 16 h 819"/>
                  <a:gd name="T32" fmla="*/ 26 w 332"/>
                  <a:gd name="T33" fmla="*/ 10 h 819"/>
                  <a:gd name="T34" fmla="*/ 24 w 332"/>
                  <a:gd name="T35" fmla="*/ 5 h 819"/>
                  <a:gd name="T36" fmla="*/ 22 w 332"/>
                  <a:gd name="T37" fmla="*/ 3 h 819"/>
                  <a:gd name="T38" fmla="*/ 18 w 332"/>
                  <a:gd name="T39" fmla="*/ 1 h 819"/>
                  <a:gd name="T40" fmla="*/ 12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2" y="8"/>
                    </a:lnTo>
                    <a:lnTo>
                      <a:pt x="43" y="35"/>
                    </a:lnTo>
                    <a:lnTo>
                      <a:pt x="0" y="78"/>
                    </a:lnTo>
                    <a:lnTo>
                      <a:pt x="124" y="117"/>
                    </a:lnTo>
                    <a:lnTo>
                      <a:pt x="131" y="117"/>
                    </a:lnTo>
                    <a:lnTo>
                      <a:pt x="185" y="139"/>
                    </a:lnTo>
                    <a:lnTo>
                      <a:pt x="186" y="139"/>
                    </a:lnTo>
                    <a:lnTo>
                      <a:pt x="221" y="197"/>
                    </a:lnTo>
                    <a:lnTo>
                      <a:pt x="227" y="228"/>
                    </a:lnTo>
                    <a:lnTo>
                      <a:pt x="231" y="314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69"/>
                    </a:lnTo>
                    <a:lnTo>
                      <a:pt x="327" y="191"/>
                    </a:lnTo>
                    <a:lnTo>
                      <a:pt x="311" y="119"/>
                    </a:lnTo>
                    <a:lnTo>
                      <a:pt x="284" y="65"/>
                    </a:lnTo>
                    <a:lnTo>
                      <a:pt x="257" y="37"/>
                    </a:lnTo>
                    <a:lnTo>
                      <a:pt x="208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2" name="Freeform 587"/>
              <p:cNvSpPr>
                <a:spLocks/>
              </p:cNvSpPr>
              <p:nvPr/>
            </p:nvSpPr>
            <p:spPr bwMode="auto">
              <a:xfrm>
                <a:off x="1368" y="3979"/>
                <a:ext cx="27" cy="11"/>
              </a:xfrm>
              <a:custGeom>
                <a:avLst/>
                <a:gdLst>
                  <a:gd name="T0" fmla="*/ 15 w 330"/>
                  <a:gd name="T1" fmla="*/ 0 h 131"/>
                  <a:gd name="T2" fmla="*/ 10 w 330"/>
                  <a:gd name="T3" fmla="*/ 1 h 131"/>
                  <a:gd name="T4" fmla="*/ 6 w 330"/>
                  <a:gd name="T5" fmla="*/ 3 h 131"/>
                  <a:gd name="T6" fmla="*/ 3 w 330"/>
                  <a:gd name="T7" fmla="*/ 6 h 131"/>
                  <a:gd name="T8" fmla="*/ 0 w 330"/>
                  <a:gd name="T9" fmla="*/ 11 h 131"/>
                  <a:gd name="T10" fmla="*/ 8 w 330"/>
                  <a:gd name="T11" fmla="*/ 11 h 131"/>
                  <a:gd name="T12" fmla="*/ 13 w 330"/>
                  <a:gd name="T13" fmla="*/ 10 h 131"/>
                  <a:gd name="T14" fmla="*/ 27 w 330"/>
                  <a:gd name="T15" fmla="*/ 7 h 131"/>
                  <a:gd name="T16" fmla="*/ 24 w 330"/>
                  <a:gd name="T17" fmla="*/ 3 h 131"/>
                  <a:gd name="T18" fmla="*/ 24 w 330"/>
                  <a:gd name="T19" fmla="*/ 3 h 131"/>
                  <a:gd name="T20" fmla="*/ 20 w 330"/>
                  <a:gd name="T21" fmla="*/ 1 h 131"/>
                  <a:gd name="T22" fmla="*/ 15 w 330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0"/>
                  <a:gd name="T37" fmla="*/ 0 h 131"/>
                  <a:gd name="T38" fmla="*/ 330 w 330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0" h="131">
                    <a:moveTo>
                      <a:pt x="181" y="0"/>
                    </a:moveTo>
                    <a:lnTo>
                      <a:pt x="126" y="8"/>
                    </a:lnTo>
                    <a:lnTo>
                      <a:pt x="74" y="35"/>
                    </a:lnTo>
                    <a:lnTo>
                      <a:pt x="36" y="72"/>
                    </a:lnTo>
                    <a:lnTo>
                      <a:pt x="0" y="130"/>
                    </a:lnTo>
                    <a:lnTo>
                      <a:pt x="103" y="131"/>
                    </a:lnTo>
                    <a:lnTo>
                      <a:pt x="158" y="117"/>
                    </a:lnTo>
                    <a:lnTo>
                      <a:pt x="330" y="88"/>
                    </a:lnTo>
                    <a:lnTo>
                      <a:pt x="290" y="36"/>
                    </a:lnTo>
                    <a:lnTo>
                      <a:pt x="241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3" name="Freeform 588"/>
              <p:cNvSpPr>
                <a:spLocks/>
              </p:cNvSpPr>
              <p:nvPr/>
            </p:nvSpPr>
            <p:spPr bwMode="auto">
              <a:xfrm>
                <a:off x="1473" y="4039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4" name="Freeform 589"/>
              <p:cNvSpPr>
                <a:spLocks/>
              </p:cNvSpPr>
              <p:nvPr/>
            </p:nvSpPr>
            <p:spPr bwMode="auto">
              <a:xfrm>
                <a:off x="1437" y="4011"/>
                <a:ext cx="35" cy="38"/>
              </a:xfrm>
              <a:custGeom>
                <a:avLst/>
                <a:gdLst>
                  <a:gd name="T0" fmla="*/ 10 w 417"/>
                  <a:gd name="T1" fmla="*/ 0 h 450"/>
                  <a:gd name="T2" fmla="*/ 6 w 417"/>
                  <a:gd name="T3" fmla="*/ 3 h 450"/>
                  <a:gd name="T4" fmla="*/ 5 w 417"/>
                  <a:gd name="T5" fmla="*/ 4 h 450"/>
                  <a:gd name="T6" fmla="*/ 2 w 417"/>
                  <a:gd name="T7" fmla="*/ 9 h 450"/>
                  <a:gd name="T8" fmla="*/ 1 w 417"/>
                  <a:gd name="T9" fmla="*/ 12 h 450"/>
                  <a:gd name="T10" fmla="*/ 0 w 417"/>
                  <a:gd name="T11" fmla="*/ 19 h 450"/>
                  <a:gd name="T12" fmla="*/ 0 w 417"/>
                  <a:gd name="T13" fmla="*/ 22 h 450"/>
                  <a:gd name="T14" fmla="*/ 2 w 417"/>
                  <a:gd name="T15" fmla="*/ 28 h 450"/>
                  <a:gd name="T16" fmla="*/ 4 w 417"/>
                  <a:gd name="T17" fmla="*/ 33 h 450"/>
                  <a:gd name="T18" fmla="*/ 8 w 417"/>
                  <a:gd name="T19" fmla="*/ 35 h 450"/>
                  <a:gd name="T20" fmla="*/ 12 w 417"/>
                  <a:gd name="T21" fmla="*/ 37 h 450"/>
                  <a:gd name="T22" fmla="*/ 17 w 417"/>
                  <a:gd name="T23" fmla="*/ 38 h 450"/>
                  <a:gd name="T24" fmla="*/ 22 w 417"/>
                  <a:gd name="T25" fmla="*/ 37 h 450"/>
                  <a:gd name="T26" fmla="*/ 27 w 417"/>
                  <a:gd name="T27" fmla="*/ 36 h 450"/>
                  <a:gd name="T28" fmla="*/ 28 w 417"/>
                  <a:gd name="T29" fmla="*/ 35 h 450"/>
                  <a:gd name="T30" fmla="*/ 32 w 417"/>
                  <a:gd name="T31" fmla="*/ 32 h 450"/>
                  <a:gd name="T32" fmla="*/ 19 w 417"/>
                  <a:gd name="T33" fmla="*/ 29 h 450"/>
                  <a:gd name="T34" fmla="*/ 16 w 417"/>
                  <a:gd name="T35" fmla="*/ 28 h 450"/>
                  <a:gd name="T36" fmla="*/ 12 w 417"/>
                  <a:gd name="T37" fmla="*/ 26 h 450"/>
                  <a:gd name="T38" fmla="*/ 10 w 417"/>
                  <a:gd name="T39" fmla="*/ 24 h 450"/>
                  <a:gd name="T40" fmla="*/ 9 w 417"/>
                  <a:gd name="T41" fmla="*/ 18 h 450"/>
                  <a:gd name="T42" fmla="*/ 10 w 417"/>
                  <a:gd name="T43" fmla="*/ 13 h 450"/>
                  <a:gd name="T44" fmla="*/ 14 w 417"/>
                  <a:gd name="T45" fmla="*/ 9 h 450"/>
                  <a:gd name="T46" fmla="*/ 16 w 417"/>
                  <a:gd name="T47" fmla="*/ 8 h 450"/>
                  <a:gd name="T48" fmla="*/ 21 w 417"/>
                  <a:gd name="T49" fmla="*/ 7 h 450"/>
                  <a:gd name="T50" fmla="*/ 27 w 417"/>
                  <a:gd name="T51" fmla="*/ 6 h 450"/>
                  <a:gd name="T52" fmla="*/ 31 w 417"/>
                  <a:gd name="T53" fmla="*/ 4 h 450"/>
                  <a:gd name="T54" fmla="*/ 35 w 417"/>
                  <a:gd name="T55" fmla="*/ 3 h 450"/>
                  <a:gd name="T56" fmla="*/ 10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9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5" name="Freeform 590"/>
              <p:cNvSpPr>
                <a:spLocks/>
              </p:cNvSpPr>
              <p:nvPr/>
            </p:nvSpPr>
            <p:spPr bwMode="auto">
              <a:xfrm>
                <a:off x="1439" y="3988"/>
                <a:ext cx="21" cy="13"/>
              </a:xfrm>
              <a:custGeom>
                <a:avLst/>
                <a:gdLst>
                  <a:gd name="T0" fmla="*/ 4 w 256"/>
                  <a:gd name="T1" fmla="*/ 0 h 157"/>
                  <a:gd name="T2" fmla="*/ 1 w 256"/>
                  <a:gd name="T3" fmla="*/ 5 h 157"/>
                  <a:gd name="T4" fmla="*/ 0 w 256"/>
                  <a:gd name="T5" fmla="*/ 12 h 157"/>
                  <a:gd name="T6" fmla="*/ 8 w 256"/>
                  <a:gd name="T7" fmla="*/ 13 h 157"/>
                  <a:gd name="T8" fmla="*/ 10 w 256"/>
                  <a:gd name="T9" fmla="*/ 7 h 157"/>
                  <a:gd name="T10" fmla="*/ 12 w 256"/>
                  <a:gd name="T11" fmla="*/ 3 h 157"/>
                  <a:gd name="T12" fmla="*/ 16 w 256"/>
                  <a:gd name="T13" fmla="*/ 1 h 157"/>
                  <a:gd name="T14" fmla="*/ 21 w 256"/>
                  <a:gd name="T15" fmla="*/ 0 h 157"/>
                  <a:gd name="T16" fmla="*/ 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6" name="Freeform 591"/>
              <p:cNvSpPr>
                <a:spLocks/>
              </p:cNvSpPr>
              <p:nvPr/>
            </p:nvSpPr>
            <p:spPr bwMode="auto">
              <a:xfrm>
                <a:off x="1442" y="3979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8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7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1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30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7" name="Rectangle 592"/>
              <p:cNvSpPr>
                <a:spLocks noChangeArrowheads="1"/>
              </p:cNvSpPr>
              <p:nvPr/>
            </p:nvSpPr>
            <p:spPr bwMode="auto">
              <a:xfrm>
                <a:off x="149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8" name="Freeform 593"/>
              <p:cNvSpPr>
                <a:spLocks/>
              </p:cNvSpPr>
              <p:nvPr/>
            </p:nvSpPr>
            <p:spPr bwMode="auto">
              <a:xfrm>
                <a:off x="1555" y="3955"/>
                <a:ext cx="10" cy="33"/>
              </a:xfrm>
              <a:custGeom>
                <a:avLst/>
                <a:gdLst>
                  <a:gd name="T0" fmla="*/ 10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8 w 116"/>
                  <a:gd name="T9" fmla="*/ 33 h 390"/>
                  <a:gd name="T10" fmla="*/ 10 w 116"/>
                  <a:gd name="T11" fmla="*/ 15 h 390"/>
                  <a:gd name="T12" fmla="*/ 10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29" name="Freeform 594"/>
              <p:cNvSpPr>
                <a:spLocks/>
              </p:cNvSpPr>
              <p:nvPr/>
            </p:nvSpPr>
            <p:spPr bwMode="auto">
              <a:xfrm>
                <a:off x="1540" y="3955"/>
                <a:ext cx="9" cy="33"/>
              </a:xfrm>
              <a:custGeom>
                <a:avLst/>
                <a:gdLst>
                  <a:gd name="T0" fmla="*/ 9 w 116"/>
                  <a:gd name="T1" fmla="*/ 0 h 390"/>
                  <a:gd name="T2" fmla="*/ 0 w 116"/>
                  <a:gd name="T3" fmla="*/ 0 h 390"/>
                  <a:gd name="T4" fmla="*/ 0 w 116"/>
                  <a:gd name="T5" fmla="*/ 15 h 390"/>
                  <a:gd name="T6" fmla="*/ 2 w 116"/>
                  <a:gd name="T7" fmla="*/ 33 h 390"/>
                  <a:gd name="T8" fmla="*/ 7 w 116"/>
                  <a:gd name="T9" fmla="*/ 33 h 390"/>
                  <a:gd name="T10" fmla="*/ 9 w 116"/>
                  <a:gd name="T11" fmla="*/ 15 h 390"/>
                  <a:gd name="T12" fmla="*/ 9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0" name="Freeform 595"/>
              <p:cNvSpPr>
                <a:spLocks/>
              </p:cNvSpPr>
              <p:nvPr/>
            </p:nvSpPr>
            <p:spPr bwMode="auto">
              <a:xfrm>
                <a:off x="1586" y="3964"/>
                <a:ext cx="43" cy="35"/>
              </a:xfrm>
              <a:custGeom>
                <a:avLst/>
                <a:gdLst>
                  <a:gd name="T0" fmla="*/ 39 w 521"/>
                  <a:gd name="T1" fmla="*/ 0 h 419"/>
                  <a:gd name="T2" fmla="*/ 17 w 521"/>
                  <a:gd name="T3" fmla="*/ 2 h 419"/>
                  <a:gd name="T4" fmla="*/ 22 w 521"/>
                  <a:gd name="T5" fmla="*/ 2 h 419"/>
                  <a:gd name="T6" fmla="*/ 26 w 521"/>
                  <a:gd name="T7" fmla="*/ 2 h 419"/>
                  <a:gd name="T8" fmla="*/ 28 w 521"/>
                  <a:gd name="T9" fmla="*/ 4 h 419"/>
                  <a:gd name="T10" fmla="*/ 32 w 521"/>
                  <a:gd name="T11" fmla="*/ 8 h 419"/>
                  <a:gd name="T12" fmla="*/ 33 w 521"/>
                  <a:gd name="T13" fmla="*/ 11 h 419"/>
                  <a:gd name="T14" fmla="*/ 34 w 521"/>
                  <a:gd name="T15" fmla="*/ 18 h 419"/>
                  <a:gd name="T16" fmla="*/ 34 w 521"/>
                  <a:gd name="T17" fmla="*/ 19 h 419"/>
                  <a:gd name="T18" fmla="*/ 33 w 521"/>
                  <a:gd name="T19" fmla="*/ 25 h 419"/>
                  <a:gd name="T20" fmla="*/ 30 w 521"/>
                  <a:gd name="T21" fmla="*/ 30 h 419"/>
                  <a:gd name="T22" fmla="*/ 28 w 521"/>
                  <a:gd name="T23" fmla="*/ 32 h 419"/>
                  <a:gd name="T24" fmla="*/ 23 w 521"/>
                  <a:gd name="T25" fmla="*/ 34 h 419"/>
                  <a:gd name="T26" fmla="*/ 18 w 521"/>
                  <a:gd name="T27" fmla="*/ 34 h 419"/>
                  <a:gd name="T28" fmla="*/ 0 w 521"/>
                  <a:gd name="T29" fmla="*/ 34 h 419"/>
                  <a:gd name="T30" fmla="*/ 39 w 521"/>
                  <a:gd name="T31" fmla="*/ 35 h 419"/>
                  <a:gd name="T32" fmla="*/ 41 w 521"/>
                  <a:gd name="T33" fmla="*/ 30 h 419"/>
                  <a:gd name="T34" fmla="*/ 43 w 521"/>
                  <a:gd name="T35" fmla="*/ 24 h 419"/>
                  <a:gd name="T36" fmla="*/ 43 w 521"/>
                  <a:gd name="T37" fmla="*/ 17 h 419"/>
                  <a:gd name="T38" fmla="*/ 43 w 521"/>
                  <a:gd name="T39" fmla="*/ 17 h 419"/>
                  <a:gd name="T40" fmla="*/ 43 w 521"/>
                  <a:gd name="T41" fmla="*/ 11 h 419"/>
                  <a:gd name="T42" fmla="*/ 41 w 521"/>
                  <a:gd name="T43" fmla="*/ 5 h 419"/>
                  <a:gd name="T44" fmla="*/ 39 w 521"/>
                  <a:gd name="T45" fmla="*/ 0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21"/>
                  <a:gd name="T70" fmla="*/ 0 h 419"/>
                  <a:gd name="T71" fmla="*/ 521 w 521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21" h="419">
                    <a:moveTo>
                      <a:pt x="470" y="0"/>
                    </a:moveTo>
                    <a:lnTo>
                      <a:pt x="212" y="18"/>
                    </a:lnTo>
                    <a:lnTo>
                      <a:pt x="268" y="20"/>
                    </a:lnTo>
                    <a:lnTo>
                      <a:pt x="314" y="28"/>
                    </a:lnTo>
                    <a:lnTo>
                      <a:pt x="341" y="42"/>
                    </a:lnTo>
                    <a:lnTo>
                      <a:pt x="383" y="92"/>
                    </a:lnTo>
                    <a:lnTo>
                      <a:pt x="399" y="135"/>
                    </a:lnTo>
                    <a:lnTo>
                      <a:pt x="409" y="211"/>
                    </a:lnTo>
                    <a:lnTo>
                      <a:pt x="408" y="229"/>
                    </a:lnTo>
                    <a:lnTo>
                      <a:pt x="395" y="303"/>
                    </a:lnTo>
                    <a:lnTo>
                      <a:pt x="364" y="360"/>
                    </a:lnTo>
                    <a:lnTo>
                      <a:pt x="334" y="386"/>
                    </a:lnTo>
                    <a:lnTo>
                      <a:pt x="282" y="406"/>
                    </a:lnTo>
                    <a:lnTo>
                      <a:pt x="214" y="413"/>
                    </a:lnTo>
                    <a:lnTo>
                      <a:pt x="0" y="413"/>
                    </a:lnTo>
                    <a:lnTo>
                      <a:pt x="471" y="419"/>
                    </a:lnTo>
                    <a:lnTo>
                      <a:pt x="499" y="356"/>
                    </a:lnTo>
                    <a:lnTo>
                      <a:pt x="516" y="284"/>
                    </a:lnTo>
                    <a:lnTo>
                      <a:pt x="521" y="207"/>
                    </a:lnTo>
                    <a:lnTo>
                      <a:pt x="521" y="204"/>
                    </a:lnTo>
                    <a:lnTo>
                      <a:pt x="515" y="127"/>
                    </a:lnTo>
                    <a:lnTo>
                      <a:pt x="496" y="56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1" name="Freeform 596"/>
              <p:cNvSpPr>
                <a:spLocks/>
              </p:cNvSpPr>
              <p:nvPr/>
            </p:nvSpPr>
            <p:spPr bwMode="auto">
              <a:xfrm>
                <a:off x="1577" y="3955"/>
                <a:ext cx="48" cy="92"/>
              </a:xfrm>
              <a:custGeom>
                <a:avLst/>
                <a:gdLst>
                  <a:gd name="T0" fmla="*/ 26 w 580"/>
                  <a:gd name="T1" fmla="*/ 0 h 1105"/>
                  <a:gd name="T2" fmla="*/ 0 w 580"/>
                  <a:gd name="T3" fmla="*/ 0 h 1105"/>
                  <a:gd name="T4" fmla="*/ 0 w 580"/>
                  <a:gd name="T5" fmla="*/ 92 h 1105"/>
                  <a:gd name="T6" fmla="*/ 9 w 580"/>
                  <a:gd name="T7" fmla="*/ 92 h 1105"/>
                  <a:gd name="T8" fmla="*/ 9 w 580"/>
                  <a:gd name="T9" fmla="*/ 55 h 1105"/>
                  <a:gd name="T10" fmla="*/ 27 w 580"/>
                  <a:gd name="T11" fmla="*/ 55 h 1105"/>
                  <a:gd name="T12" fmla="*/ 30 w 580"/>
                  <a:gd name="T13" fmla="*/ 54 h 1105"/>
                  <a:gd name="T14" fmla="*/ 36 w 580"/>
                  <a:gd name="T15" fmla="*/ 54 h 1105"/>
                  <a:gd name="T16" fmla="*/ 40 w 580"/>
                  <a:gd name="T17" fmla="*/ 52 h 1105"/>
                  <a:gd name="T18" fmla="*/ 44 w 580"/>
                  <a:gd name="T19" fmla="*/ 50 h 1105"/>
                  <a:gd name="T20" fmla="*/ 47 w 580"/>
                  <a:gd name="T21" fmla="*/ 46 h 1105"/>
                  <a:gd name="T22" fmla="*/ 48 w 580"/>
                  <a:gd name="T23" fmla="*/ 44 h 1105"/>
                  <a:gd name="T24" fmla="*/ 9 w 580"/>
                  <a:gd name="T25" fmla="*/ 44 h 1105"/>
                  <a:gd name="T26" fmla="*/ 9 w 580"/>
                  <a:gd name="T27" fmla="*/ 11 h 1105"/>
                  <a:gd name="T28" fmla="*/ 27 w 580"/>
                  <a:gd name="T29" fmla="*/ 11 h 1105"/>
                  <a:gd name="T30" fmla="*/ 48 w 580"/>
                  <a:gd name="T31" fmla="*/ 9 h 1105"/>
                  <a:gd name="T32" fmla="*/ 45 w 580"/>
                  <a:gd name="T33" fmla="*/ 5 h 1105"/>
                  <a:gd name="T34" fmla="*/ 41 w 580"/>
                  <a:gd name="T35" fmla="*/ 3 h 1105"/>
                  <a:gd name="T36" fmla="*/ 36 w 580"/>
                  <a:gd name="T37" fmla="*/ 1 h 1105"/>
                  <a:gd name="T38" fmla="*/ 36 w 580"/>
                  <a:gd name="T39" fmla="*/ 1 h 1105"/>
                  <a:gd name="T40" fmla="*/ 31 w 580"/>
                  <a:gd name="T41" fmla="*/ 0 h 1105"/>
                  <a:gd name="T42" fmla="*/ 26 w 580"/>
                  <a:gd name="T43" fmla="*/ 0 h 11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80"/>
                  <a:gd name="T67" fmla="*/ 0 h 1105"/>
                  <a:gd name="T68" fmla="*/ 580 w 580"/>
                  <a:gd name="T69" fmla="*/ 1105 h 110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80" h="1105">
                    <a:moveTo>
                      <a:pt x="312" y="0"/>
                    </a:moveTo>
                    <a:lnTo>
                      <a:pt x="0" y="0"/>
                    </a:lnTo>
                    <a:lnTo>
                      <a:pt x="0" y="1105"/>
                    </a:lnTo>
                    <a:lnTo>
                      <a:pt x="109" y="1105"/>
                    </a:lnTo>
                    <a:lnTo>
                      <a:pt x="109" y="655"/>
                    </a:lnTo>
                    <a:lnTo>
                      <a:pt x="321" y="655"/>
                    </a:lnTo>
                    <a:lnTo>
                      <a:pt x="367" y="653"/>
                    </a:lnTo>
                    <a:lnTo>
                      <a:pt x="431" y="643"/>
                    </a:lnTo>
                    <a:lnTo>
                      <a:pt x="485" y="624"/>
                    </a:lnTo>
                    <a:lnTo>
                      <a:pt x="529" y="595"/>
                    </a:lnTo>
                    <a:lnTo>
                      <a:pt x="563" y="557"/>
                    </a:lnTo>
                    <a:lnTo>
                      <a:pt x="580" y="531"/>
                    </a:lnTo>
                    <a:lnTo>
                      <a:pt x="109" y="525"/>
                    </a:lnTo>
                    <a:lnTo>
                      <a:pt x="109" y="130"/>
                    </a:lnTo>
                    <a:lnTo>
                      <a:pt x="321" y="130"/>
                    </a:lnTo>
                    <a:lnTo>
                      <a:pt x="579" y="112"/>
                    </a:lnTo>
                    <a:lnTo>
                      <a:pt x="539" y="61"/>
                    </a:lnTo>
                    <a:lnTo>
                      <a:pt x="495" y="31"/>
                    </a:lnTo>
                    <a:lnTo>
                      <a:pt x="437" y="10"/>
                    </a:lnTo>
                    <a:lnTo>
                      <a:pt x="430" y="9"/>
                    </a:lnTo>
                    <a:lnTo>
                      <a:pt x="379" y="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2" name="Freeform 597"/>
              <p:cNvSpPr>
                <a:spLocks/>
              </p:cNvSpPr>
              <p:nvPr/>
            </p:nvSpPr>
            <p:spPr bwMode="auto">
              <a:xfrm>
                <a:off x="1643" y="3988"/>
                <a:ext cx="41" cy="61"/>
              </a:xfrm>
              <a:custGeom>
                <a:avLst/>
                <a:gdLst>
                  <a:gd name="T0" fmla="*/ 34 w 482"/>
                  <a:gd name="T1" fmla="*/ 0 h 730"/>
                  <a:gd name="T2" fmla="*/ 17 w 482"/>
                  <a:gd name="T3" fmla="*/ 0 h 730"/>
                  <a:gd name="T4" fmla="*/ 20 w 482"/>
                  <a:gd name="T5" fmla="*/ 1 h 730"/>
                  <a:gd name="T6" fmla="*/ 24 w 482"/>
                  <a:gd name="T7" fmla="*/ 3 h 730"/>
                  <a:gd name="T8" fmla="*/ 28 w 482"/>
                  <a:gd name="T9" fmla="*/ 7 h 730"/>
                  <a:gd name="T10" fmla="*/ 28 w 482"/>
                  <a:gd name="T11" fmla="*/ 8 h 730"/>
                  <a:gd name="T12" fmla="*/ 30 w 482"/>
                  <a:gd name="T13" fmla="*/ 12 h 730"/>
                  <a:gd name="T14" fmla="*/ 32 w 482"/>
                  <a:gd name="T15" fmla="*/ 18 h 730"/>
                  <a:gd name="T16" fmla="*/ 32 w 482"/>
                  <a:gd name="T17" fmla="*/ 26 h 730"/>
                  <a:gd name="T18" fmla="*/ 32 w 482"/>
                  <a:gd name="T19" fmla="*/ 28 h 730"/>
                  <a:gd name="T20" fmla="*/ 32 w 482"/>
                  <a:gd name="T21" fmla="*/ 35 h 730"/>
                  <a:gd name="T22" fmla="*/ 30 w 482"/>
                  <a:gd name="T23" fmla="*/ 41 h 730"/>
                  <a:gd name="T24" fmla="*/ 28 w 482"/>
                  <a:gd name="T25" fmla="*/ 45 h 730"/>
                  <a:gd name="T26" fmla="*/ 26 w 482"/>
                  <a:gd name="T27" fmla="*/ 48 h 730"/>
                  <a:gd name="T28" fmla="*/ 22 w 482"/>
                  <a:gd name="T29" fmla="*/ 51 h 730"/>
                  <a:gd name="T30" fmla="*/ 17 w 482"/>
                  <a:gd name="T31" fmla="*/ 52 h 730"/>
                  <a:gd name="T32" fmla="*/ 0 w 482"/>
                  <a:gd name="T33" fmla="*/ 52 h 730"/>
                  <a:gd name="T34" fmla="*/ 0 w 482"/>
                  <a:gd name="T35" fmla="*/ 52 h 730"/>
                  <a:gd name="T36" fmla="*/ 4 w 482"/>
                  <a:gd name="T37" fmla="*/ 56 h 730"/>
                  <a:gd name="T38" fmla="*/ 8 w 482"/>
                  <a:gd name="T39" fmla="*/ 59 h 730"/>
                  <a:gd name="T40" fmla="*/ 12 w 482"/>
                  <a:gd name="T41" fmla="*/ 60 h 730"/>
                  <a:gd name="T42" fmla="*/ 17 w 482"/>
                  <a:gd name="T43" fmla="*/ 61 h 730"/>
                  <a:gd name="T44" fmla="*/ 20 w 482"/>
                  <a:gd name="T45" fmla="*/ 61 h 730"/>
                  <a:gd name="T46" fmla="*/ 25 w 482"/>
                  <a:gd name="T47" fmla="*/ 59 h 730"/>
                  <a:gd name="T48" fmla="*/ 30 w 482"/>
                  <a:gd name="T49" fmla="*/ 57 h 730"/>
                  <a:gd name="T50" fmla="*/ 32 w 482"/>
                  <a:gd name="T51" fmla="*/ 55 h 730"/>
                  <a:gd name="T52" fmla="*/ 35 w 482"/>
                  <a:gd name="T53" fmla="*/ 51 h 730"/>
                  <a:gd name="T54" fmla="*/ 38 w 482"/>
                  <a:gd name="T55" fmla="*/ 45 h 730"/>
                  <a:gd name="T56" fmla="*/ 39 w 482"/>
                  <a:gd name="T57" fmla="*/ 44 h 730"/>
                  <a:gd name="T58" fmla="*/ 40 w 482"/>
                  <a:gd name="T59" fmla="*/ 39 h 730"/>
                  <a:gd name="T60" fmla="*/ 41 w 482"/>
                  <a:gd name="T61" fmla="*/ 32 h 730"/>
                  <a:gd name="T62" fmla="*/ 41 w 482"/>
                  <a:gd name="T63" fmla="*/ 25 h 730"/>
                  <a:gd name="T64" fmla="*/ 41 w 482"/>
                  <a:gd name="T65" fmla="*/ 23 h 730"/>
                  <a:gd name="T66" fmla="*/ 40 w 482"/>
                  <a:gd name="T67" fmla="*/ 16 h 730"/>
                  <a:gd name="T68" fmla="*/ 39 w 482"/>
                  <a:gd name="T69" fmla="*/ 10 h 730"/>
                  <a:gd name="T70" fmla="*/ 37 w 482"/>
                  <a:gd name="T71" fmla="*/ 5 h 730"/>
                  <a:gd name="T72" fmla="*/ 3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3" name="Freeform 598"/>
              <p:cNvSpPr>
                <a:spLocks/>
              </p:cNvSpPr>
              <p:nvPr/>
            </p:nvSpPr>
            <p:spPr bwMode="auto">
              <a:xfrm>
                <a:off x="1637" y="3979"/>
                <a:ext cx="40" cy="61"/>
              </a:xfrm>
              <a:custGeom>
                <a:avLst/>
                <a:gdLst>
                  <a:gd name="T0" fmla="*/ 23 w 482"/>
                  <a:gd name="T1" fmla="*/ 0 h 729"/>
                  <a:gd name="T2" fmla="*/ 20 w 482"/>
                  <a:gd name="T3" fmla="*/ 0 h 729"/>
                  <a:gd name="T4" fmla="*/ 16 w 482"/>
                  <a:gd name="T5" fmla="*/ 1 h 729"/>
                  <a:gd name="T6" fmla="*/ 11 w 482"/>
                  <a:gd name="T7" fmla="*/ 4 h 729"/>
                  <a:gd name="T8" fmla="*/ 8 w 482"/>
                  <a:gd name="T9" fmla="*/ 7 h 729"/>
                  <a:gd name="T10" fmla="*/ 5 w 482"/>
                  <a:gd name="T11" fmla="*/ 11 h 729"/>
                  <a:gd name="T12" fmla="*/ 3 w 482"/>
                  <a:gd name="T13" fmla="*/ 16 h 729"/>
                  <a:gd name="T14" fmla="*/ 1 w 482"/>
                  <a:gd name="T15" fmla="*/ 21 h 729"/>
                  <a:gd name="T16" fmla="*/ 0 w 482"/>
                  <a:gd name="T17" fmla="*/ 28 h 729"/>
                  <a:gd name="T18" fmla="*/ 0 w 482"/>
                  <a:gd name="T19" fmla="*/ 35 h 729"/>
                  <a:gd name="T20" fmla="*/ 0 w 482"/>
                  <a:gd name="T21" fmla="*/ 38 h 729"/>
                  <a:gd name="T22" fmla="*/ 1 w 482"/>
                  <a:gd name="T23" fmla="*/ 45 h 729"/>
                  <a:gd name="T24" fmla="*/ 2 w 482"/>
                  <a:gd name="T25" fmla="*/ 51 h 729"/>
                  <a:gd name="T26" fmla="*/ 4 w 482"/>
                  <a:gd name="T27" fmla="*/ 57 h 729"/>
                  <a:gd name="T28" fmla="*/ 6 w 482"/>
                  <a:gd name="T29" fmla="*/ 61 h 729"/>
                  <a:gd name="T30" fmla="*/ 23 w 482"/>
                  <a:gd name="T31" fmla="*/ 61 h 729"/>
                  <a:gd name="T32" fmla="*/ 21 w 482"/>
                  <a:gd name="T33" fmla="*/ 60 h 729"/>
                  <a:gd name="T34" fmla="*/ 16 w 482"/>
                  <a:gd name="T35" fmla="*/ 58 h 729"/>
                  <a:gd name="T36" fmla="*/ 13 w 482"/>
                  <a:gd name="T37" fmla="*/ 54 h 729"/>
                  <a:gd name="T38" fmla="*/ 12 w 482"/>
                  <a:gd name="T39" fmla="*/ 53 h 729"/>
                  <a:gd name="T40" fmla="*/ 10 w 482"/>
                  <a:gd name="T41" fmla="*/ 48 h 729"/>
                  <a:gd name="T42" fmla="*/ 9 w 482"/>
                  <a:gd name="T43" fmla="*/ 42 h 729"/>
                  <a:gd name="T44" fmla="*/ 9 w 482"/>
                  <a:gd name="T45" fmla="*/ 35 h 729"/>
                  <a:gd name="T46" fmla="*/ 9 w 482"/>
                  <a:gd name="T47" fmla="*/ 33 h 729"/>
                  <a:gd name="T48" fmla="*/ 9 w 482"/>
                  <a:gd name="T49" fmla="*/ 26 h 729"/>
                  <a:gd name="T50" fmla="*/ 11 w 482"/>
                  <a:gd name="T51" fmla="*/ 20 h 729"/>
                  <a:gd name="T52" fmla="*/ 13 w 482"/>
                  <a:gd name="T53" fmla="*/ 16 h 729"/>
                  <a:gd name="T54" fmla="*/ 15 w 482"/>
                  <a:gd name="T55" fmla="*/ 13 h 729"/>
                  <a:gd name="T56" fmla="*/ 19 w 482"/>
                  <a:gd name="T57" fmla="*/ 10 h 729"/>
                  <a:gd name="T58" fmla="*/ 23 w 482"/>
                  <a:gd name="T59" fmla="*/ 9 h 729"/>
                  <a:gd name="T60" fmla="*/ 40 w 482"/>
                  <a:gd name="T61" fmla="*/ 9 h 729"/>
                  <a:gd name="T62" fmla="*/ 37 w 482"/>
                  <a:gd name="T63" fmla="*/ 5 h 729"/>
                  <a:gd name="T64" fmla="*/ 33 w 482"/>
                  <a:gd name="T65" fmla="*/ 2 h 729"/>
                  <a:gd name="T66" fmla="*/ 28 w 482"/>
                  <a:gd name="T67" fmla="*/ 1 h 729"/>
                  <a:gd name="T68" fmla="*/ 23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8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6" y="188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8"/>
                    </a:lnTo>
                    <a:lnTo>
                      <a:pt x="0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09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4" name="Freeform 599"/>
              <p:cNvSpPr>
                <a:spLocks/>
              </p:cNvSpPr>
              <p:nvPr/>
            </p:nvSpPr>
            <p:spPr bwMode="auto">
              <a:xfrm>
                <a:off x="1693" y="3981"/>
                <a:ext cx="18" cy="66"/>
              </a:xfrm>
              <a:custGeom>
                <a:avLst/>
                <a:gdLst>
                  <a:gd name="T0" fmla="*/ 8 w 215"/>
                  <a:gd name="T1" fmla="*/ 0 h 801"/>
                  <a:gd name="T2" fmla="*/ 0 w 215"/>
                  <a:gd name="T3" fmla="*/ 0 h 801"/>
                  <a:gd name="T4" fmla="*/ 0 w 215"/>
                  <a:gd name="T5" fmla="*/ 66 h 801"/>
                  <a:gd name="T6" fmla="*/ 8 w 215"/>
                  <a:gd name="T7" fmla="*/ 66 h 801"/>
                  <a:gd name="T8" fmla="*/ 8 w 215"/>
                  <a:gd name="T9" fmla="*/ 31 h 801"/>
                  <a:gd name="T10" fmla="*/ 8 w 215"/>
                  <a:gd name="T11" fmla="*/ 31 h 801"/>
                  <a:gd name="T12" fmla="*/ 9 w 215"/>
                  <a:gd name="T13" fmla="*/ 24 h 801"/>
                  <a:gd name="T14" fmla="*/ 10 w 215"/>
                  <a:gd name="T15" fmla="*/ 18 h 801"/>
                  <a:gd name="T16" fmla="*/ 10 w 215"/>
                  <a:gd name="T17" fmla="*/ 17 h 801"/>
                  <a:gd name="T18" fmla="*/ 13 w 215"/>
                  <a:gd name="T19" fmla="*/ 12 h 801"/>
                  <a:gd name="T20" fmla="*/ 14 w 215"/>
                  <a:gd name="T21" fmla="*/ 12 h 801"/>
                  <a:gd name="T22" fmla="*/ 18 w 215"/>
                  <a:gd name="T23" fmla="*/ 10 h 801"/>
                  <a:gd name="T24" fmla="*/ 8 w 215"/>
                  <a:gd name="T25" fmla="*/ 10 h 801"/>
                  <a:gd name="T26" fmla="*/ 8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5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5" name="Freeform 600"/>
              <p:cNvSpPr>
                <a:spLocks/>
              </p:cNvSpPr>
              <p:nvPr/>
            </p:nvSpPr>
            <p:spPr bwMode="auto">
              <a:xfrm>
                <a:off x="1701" y="3979"/>
                <a:ext cx="20" cy="14"/>
              </a:xfrm>
              <a:custGeom>
                <a:avLst/>
                <a:gdLst>
                  <a:gd name="T0" fmla="*/ 11 w 234"/>
                  <a:gd name="T1" fmla="*/ 0 h 170"/>
                  <a:gd name="T2" fmla="*/ 10 w 234"/>
                  <a:gd name="T3" fmla="*/ 0 h 170"/>
                  <a:gd name="T4" fmla="*/ 6 w 234"/>
                  <a:gd name="T5" fmla="*/ 2 h 170"/>
                  <a:gd name="T6" fmla="*/ 3 w 234"/>
                  <a:gd name="T7" fmla="*/ 5 h 170"/>
                  <a:gd name="T8" fmla="*/ 0 w 234"/>
                  <a:gd name="T9" fmla="*/ 11 h 170"/>
                  <a:gd name="T10" fmla="*/ 11 w 234"/>
                  <a:gd name="T11" fmla="*/ 12 h 170"/>
                  <a:gd name="T12" fmla="*/ 12 w 234"/>
                  <a:gd name="T13" fmla="*/ 12 h 170"/>
                  <a:gd name="T14" fmla="*/ 17 w 234"/>
                  <a:gd name="T15" fmla="*/ 14 h 170"/>
                  <a:gd name="T16" fmla="*/ 20 w 234"/>
                  <a:gd name="T17" fmla="*/ 4 h 170"/>
                  <a:gd name="T18" fmla="*/ 16 w 234"/>
                  <a:gd name="T19" fmla="*/ 1 h 170"/>
                  <a:gd name="T20" fmla="*/ 11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6" name="Freeform 601"/>
              <p:cNvSpPr>
                <a:spLocks/>
              </p:cNvSpPr>
              <p:nvPr/>
            </p:nvSpPr>
            <p:spPr bwMode="auto">
              <a:xfrm>
                <a:off x="1728" y="4037"/>
                <a:ext cx="17" cy="11"/>
              </a:xfrm>
              <a:custGeom>
                <a:avLst/>
                <a:gdLst>
                  <a:gd name="T0" fmla="*/ 16 w 205"/>
                  <a:gd name="T1" fmla="*/ 0 h 132"/>
                  <a:gd name="T2" fmla="*/ 12 w 205"/>
                  <a:gd name="T3" fmla="*/ 0 h 132"/>
                  <a:gd name="T4" fmla="*/ 0 w 205"/>
                  <a:gd name="T5" fmla="*/ 4 h 132"/>
                  <a:gd name="T6" fmla="*/ 0 w 205"/>
                  <a:gd name="T7" fmla="*/ 5 h 132"/>
                  <a:gd name="T8" fmla="*/ 4 w 205"/>
                  <a:gd name="T9" fmla="*/ 9 h 132"/>
                  <a:gd name="T10" fmla="*/ 6 w 205"/>
                  <a:gd name="T11" fmla="*/ 10 h 132"/>
                  <a:gd name="T12" fmla="*/ 11 w 205"/>
                  <a:gd name="T13" fmla="*/ 11 h 132"/>
                  <a:gd name="T14" fmla="*/ 12 w 205"/>
                  <a:gd name="T15" fmla="*/ 11 h 132"/>
                  <a:gd name="T16" fmla="*/ 17 w 205"/>
                  <a:gd name="T17" fmla="*/ 10 h 132"/>
                  <a:gd name="T18" fmla="*/ 16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1" y="0"/>
                    </a:moveTo>
                    <a:lnTo>
                      <a:pt x="146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8" y="122"/>
                    </a:lnTo>
                    <a:lnTo>
                      <a:pt x="129" y="132"/>
                    </a:lnTo>
                    <a:lnTo>
                      <a:pt x="147" y="131"/>
                    </a:lnTo>
                    <a:lnTo>
                      <a:pt x="205" y="120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7" name="Freeform 602"/>
              <p:cNvSpPr>
                <a:spLocks/>
              </p:cNvSpPr>
              <p:nvPr/>
            </p:nvSpPr>
            <p:spPr bwMode="auto">
              <a:xfrm>
                <a:off x="1721" y="3957"/>
                <a:ext cx="23" cy="84"/>
              </a:xfrm>
              <a:custGeom>
                <a:avLst/>
                <a:gdLst>
                  <a:gd name="T0" fmla="*/ 15 w 278"/>
                  <a:gd name="T1" fmla="*/ 0 h 1005"/>
                  <a:gd name="T2" fmla="*/ 6 w 278"/>
                  <a:gd name="T3" fmla="*/ 7 h 1005"/>
                  <a:gd name="T4" fmla="*/ 6 w 278"/>
                  <a:gd name="T5" fmla="*/ 23 h 1005"/>
                  <a:gd name="T6" fmla="*/ 0 w 278"/>
                  <a:gd name="T7" fmla="*/ 23 h 1005"/>
                  <a:gd name="T8" fmla="*/ 0 w 278"/>
                  <a:gd name="T9" fmla="*/ 32 h 1005"/>
                  <a:gd name="T10" fmla="*/ 6 w 278"/>
                  <a:gd name="T11" fmla="*/ 32 h 1005"/>
                  <a:gd name="T12" fmla="*/ 6 w 278"/>
                  <a:gd name="T13" fmla="*/ 71 h 1005"/>
                  <a:gd name="T14" fmla="*/ 6 w 278"/>
                  <a:gd name="T15" fmla="*/ 72 h 1005"/>
                  <a:gd name="T16" fmla="*/ 6 w 278"/>
                  <a:gd name="T17" fmla="*/ 79 h 1005"/>
                  <a:gd name="T18" fmla="*/ 7 w 278"/>
                  <a:gd name="T19" fmla="*/ 84 h 1005"/>
                  <a:gd name="T20" fmla="*/ 19 w 278"/>
                  <a:gd name="T21" fmla="*/ 81 h 1005"/>
                  <a:gd name="T22" fmla="*/ 16 w 278"/>
                  <a:gd name="T23" fmla="*/ 80 h 1005"/>
                  <a:gd name="T24" fmla="*/ 15 w 278"/>
                  <a:gd name="T25" fmla="*/ 78 h 1005"/>
                  <a:gd name="T26" fmla="*/ 15 w 278"/>
                  <a:gd name="T27" fmla="*/ 71 h 1005"/>
                  <a:gd name="T28" fmla="*/ 15 w 278"/>
                  <a:gd name="T29" fmla="*/ 32 h 1005"/>
                  <a:gd name="T30" fmla="*/ 23 w 278"/>
                  <a:gd name="T31" fmla="*/ 32 h 1005"/>
                  <a:gd name="T32" fmla="*/ 23 w 278"/>
                  <a:gd name="T33" fmla="*/ 23 h 1005"/>
                  <a:gd name="T34" fmla="*/ 15 w 278"/>
                  <a:gd name="T35" fmla="*/ 23 h 1005"/>
                  <a:gd name="T36" fmla="*/ 15 w 278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5"/>
                  <a:gd name="T59" fmla="*/ 278 w 278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5">
                    <a:moveTo>
                      <a:pt x="176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3" y="964"/>
                    </a:lnTo>
                    <a:lnTo>
                      <a:pt x="199" y="954"/>
                    </a:lnTo>
                    <a:lnTo>
                      <a:pt x="182" y="928"/>
                    </a:lnTo>
                    <a:lnTo>
                      <a:pt x="176" y="852"/>
                    </a:lnTo>
                    <a:lnTo>
                      <a:pt x="176" y="384"/>
                    </a:lnTo>
                    <a:lnTo>
                      <a:pt x="278" y="384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8" name="Freeform 603"/>
              <p:cNvSpPr>
                <a:spLocks/>
              </p:cNvSpPr>
              <p:nvPr/>
            </p:nvSpPr>
            <p:spPr bwMode="auto">
              <a:xfrm>
                <a:off x="1785" y="4039"/>
                <a:ext cx="10" cy="8"/>
              </a:xfrm>
              <a:custGeom>
                <a:avLst/>
                <a:gdLst>
                  <a:gd name="T0" fmla="*/ 8 w 126"/>
                  <a:gd name="T1" fmla="*/ 0 h 100"/>
                  <a:gd name="T2" fmla="*/ 0 w 126"/>
                  <a:gd name="T3" fmla="*/ 0 h 100"/>
                  <a:gd name="T4" fmla="*/ 0 w 126"/>
                  <a:gd name="T5" fmla="*/ 2 h 100"/>
                  <a:gd name="T6" fmla="*/ 2 w 126"/>
                  <a:gd name="T7" fmla="*/ 8 h 100"/>
                  <a:gd name="T8" fmla="*/ 10 w 126"/>
                  <a:gd name="T9" fmla="*/ 8 h 100"/>
                  <a:gd name="T10" fmla="*/ 9 w 126"/>
                  <a:gd name="T11" fmla="*/ 6 h 100"/>
                  <a:gd name="T12" fmla="*/ 8 w 126"/>
                  <a:gd name="T13" fmla="*/ 0 h 100"/>
                  <a:gd name="T14" fmla="*/ 8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39" name="Freeform 604"/>
              <p:cNvSpPr>
                <a:spLocks/>
              </p:cNvSpPr>
              <p:nvPr/>
            </p:nvSpPr>
            <p:spPr bwMode="auto">
              <a:xfrm>
                <a:off x="1749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7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5 w 416"/>
                  <a:gd name="T35" fmla="*/ 28 h 450"/>
                  <a:gd name="T36" fmla="*/ 12 w 416"/>
                  <a:gd name="T37" fmla="*/ 26 h 450"/>
                  <a:gd name="T38" fmla="*/ 10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89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1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3"/>
                    </a:lnTo>
                    <a:lnTo>
                      <a:pt x="228" y="344"/>
                    </a:lnTo>
                    <a:lnTo>
                      <a:pt x="184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0" name="Freeform 605"/>
              <p:cNvSpPr>
                <a:spLocks/>
              </p:cNvSpPr>
              <p:nvPr/>
            </p:nvSpPr>
            <p:spPr bwMode="auto">
              <a:xfrm>
                <a:off x="1751" y="3988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1" name="Freeform 606"/>
              <p:cNvSpPr>
                <a:spLocks/>
              </p:cNvSpPr>
              <p:nvPr/>
            </p:nvSpPr>
            <p:spPr bwMode="auto">
              <a:xfrm>
                <a:off x="1755" y="3979"/>
                <a:ext cx="38" cy="64"/>
              </a:xfrm>
              <a:custGeom>
                <a:avLst/>
                <a:gdLst>
                  <a:gd name="T0" fmla="*/ 18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8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8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2" name="Freeform 607"/>
              <p:cNvSpPr>
                <a:spLocks/>
              </p:cNvSpPr>
              <p:nvPr/>
            </p:nvSpPr>
            <p:spPr bwMode="auto">
              <a:xfrm>
                <a:off x="1836" y="4038"/>
                <a:ext cx="29" cy="11"/>
              </a:xfrm>
              <a:custGeom>
                <a:avLst/>
                <a:gdLst>
                  <a:gd name="T0" fmla="*/ 20 w 340"/>
                  <a:gd name="T1" fmla="*/ 0 h 125"/>
                  <a:gd name="T2" fmla="*/ 16 w 340"/>
                  <a:gd name="T3" fmla="*/ 1 h 125"/>
                  <a:gd name="T4" fmla="*/ 0 w 340"/>
                  <a:gd name="T5" fmla="*/ 2 h 125"/>
                  <a:gd name="T6" fmla="*/ 4 w 340"/>
                  <a:gd name="T7" fmla="*/ 6 h 125"/>
                  <a:gd name="T8" fmla="*/ 5 w 340"/>
                  <a:gd name="T9" fmla="*/ 8 h 125"/>
                  <a:gd name="T10" fmla="*/ 10 w 340"/>
                  <a:gd name="T11" fmla="*/ 10 h 125"/>
                  <a:gd name="T12" fmla="*/ 15 w 340"/>
                  <a:gd name="T13" fmla="*/ 11 h 125"/>
                  <a:gd name="T14" fmla="*/ 18 w 340"/>
                  <a:gd name="T15" fmla="*/ 11 h 125"/>
                  <a:gd name="T16" fmla="*/ 22 w 340"/>
                  <a:gd name="T17" fmla="*/ 9 h 125"/>
                  <a:gd name="T18" fmla="*/ 26 w 340"/>
                  <a:gd name="T19" fmla="*/ 6 h 125"/>
                  <a:gd name="T20" fmla="*/ 29 w 340"/>
                  <a:gd name="T21" fmla="*/ 1 h 125"/>
                  <a:gd name="T22" fmla="*/ 20 w 340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0"/>
                  <a:gd name="T37" fmla="*/ 0 h 125"/>
                  <a:gd name="T38" fmla="*/ 340 w 340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0" h="125">
                    <a:moveTo>
                      <a:pt x="236" y="0"/>
                    </a:moveTo>
                    <a:lnTo>
                      <a:pt x="183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89"/>
                    </a:lnTo>
                    <a:lnTo>
                      <a:pt x="117" y="116"/>
                    </a:lnTo>
                    <a:lnTo>
                      <a:pt x="173" y="125"/>
                    </a:lnTo>
                    <a:lnTo>
                      <a:pt x="208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0" y="6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3" name="Freeform 608"/>
              <p:cNvSpPr>
                <a:spLocks/>
              </p:cNvSpPr>
              <p:nvPr/>
            </p:nvSpPr>
            <p:spPr bwMode="auto">
              <a:xfrm>
                <a:off x="1829" y="3979"/>
                <a:ext cx="35" cy="61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1 w 418"/>
                  <a:gd name="T33" fmla="*/ 60 h 737"/>
                  <a:gd name="T34" fmla="*/ 16 w 418"/>
                  <a:gd name="T35" fmla="*/ 58 h 737"/>
                  <a:gd name="T36" fmla="*/ 13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5 h 737"/>
                  <a:gd name="T54" fmla="*/ 14 w 418"/>
                  <a:gd name="T55" fmla="*/ 14 h 737"/>
                  <a:gd name="T56" fmla="*/ 18 w 418"/>
                  <a:gd name="T57" fmla="*/ 10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2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1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4" y="737"/>
                    </a:lnTo>
                    <a:lnTo>
                      <a:pt x="267" y="725"/>
                    </a:lnTo>
                    <a:lnTo>
                      <a:pt x="247" y="723"/>
                    </a:lnTo>
                    <a:lnTo>
                      <a:pt x="197" y="700"/>
                    </a:lnTo>
                    <a:lnTo>
                      <a:pt x="153" y="648"/>
                    </a:lnTo>
                    <a:lnTo>
                      <a:pt x="146" y="637"/>
                    </a:lnTo>
                    <a:lnTo>
                      <a:pt x="123" y="579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6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2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1" y="9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4" name="Freeform 609"/>
              <p:cNvSpPr>
                <a:spLocks/>
              </p:cNvSpPr>
              <p:nvPr/>
            </p:nvSpPr>
            <p:spPr bwMode="auto">
              <a:xfrm>
                <a:off x="1851" y="3955"/>
                <a:ext cx="22" cy="92"/>
              </a:xfrm>
              <a:custGeom>
                <a:avLst/>
                <a:gdLst>
                  <a:gd name="T0" fmla="*/ 22 w 257"/>
                  <a:gd name="T1" fmla="*/ 0 h 1105"/>
                  <a:gd name="T2" fmla="*/ 13 w 257"/>
                  <a:gd name="T3" fmla="*/ 0 h 1105"/>
                  <a:gd name="T4" fmla="*/ 13 w 257"/>
                  <a:gd name="T5" fmla="*/ 33 h 1105"/>
                  <a:gd name="T6" fmla="*/ 0 w 257"/>
                  <a:gd name="T7" fmla="*/ 33 h 1105"/>
                  <a:gd name="T8" fmla="*/ 2 w 257"/>
                  <a:gd name="T9" fmla="*/ 33 h 1105"/>
                  <a:gd name="T10" fmla="*/ 6 w 257"/>
                  <a:gd name="T11" fmla="*/ 35 h 1105"/>
                  <a:gd name="T12" fmla="*/ 10 w 257"/>
                  <a:gd name="T13" fmla="*/ 40 h 1105"/>
                  <a:gd name="T14" fmla="*/ 11 w 257"/>
                  <a:gd name="T15" fmla="*/ 41 h 1105"/>
                  <a:gd name="T16" fmla="*/ 13 w 257"/>
                  <a:gd name="T17" fmla="*/ 46 h 1105"/>
                  <a:gd name="T18" fmla="*/ 14 w 257"/>
                  <a:gd name="T19" fmla="*/ 52 h 1105"/>
                  <a:gd name="T20" fmla="*/ 14 w 257"/>
                  <a:gd name="T21" fmla="*/ 60 h 1105"/>
                  <a:gd name="T22" fmla="*/ 14 w 257"/>
                  <a:gd name="T23" fmla="*/ 60 h 1105"/>
                  <a:gd name="T24" fmla="*/ 14 w 257"/>
                  <a:gd name="T25" fmla="*/ 68 h 1105"/>
                  <a:gd name="T26" fmla="*/ 12 w 257"/>
                  <a:gd name="T27" fmla="*/ 74 h 1105"/>
                  <a:gd name="T28" fmla="*/ 10 w 257"/>
                  <a:gd name="T29" fmla="*/ 78 h 1105"/>
                  <a:gd name="T30" fmla="*/ 9 w 257"/>
                  <a:gd name="T31" fmla="*/ 80 h 1105"/>
                  <a:gd name="T32" fmla="*/ 5 w 257"/>
                  <a:gd name="T33" fmla="*/ 83 h 1105"/>
                  <a:gd name="T34" fmla="*/ 14 w 257"/>
                  <a:gd name="T35" fmla="*/ 84 h 1105"/>
                  <a:gd name="T36" fmla="*/ 14 w 257"/>
                  <a:gd name="T37" fmla="*/ 92 h 1105"/>
                  <a:gd name="T38" fmla="*/ 22 w 257"/>
                  <a:gd name="T39" fmla="*/ 92 h 1105"/>
                  <a:gd name="T40" fmla="*/ 22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5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5" name="Freeform 610"/>
              <p:cNvSpPr>
                <a:spLocks/>
              </p:cNvSpPr>
              <p:nvPr/>
            </p:nvSpPr>
            <p:spPr bwMode="auto">
              <a:xfrm>
                <a:off x="1890" y="4026"/>
                <a:ext cx="39" cy="23"/>
              </a:xfrm>
              <a:custGeom>
                <a:avLst/>
                <a:gdLst>
                  <a:gd name="T0" fmla="*/ 30 w 471"/>
                  <a:gd name="T1" fmla="*/ 0 h 277"/>
                  <a:gd name="T2" fmla="*/ 30 w 471"/>
                  <a:gd name="T3" fmla="*/ 0 h 277"/>
                  <a:gd name="T4" fmla="*/ 28 w 471"/>
                  <a:gd name="T5" fmla="*/ 6 h 277"/>
                  <a:gd name="T6" fmla="*/ 25 w 471"/>
                  <a:gd name="T7" fmla="*/ 10 h 277"/>
                  <a:gd name="T8" fmla="*/ 22 w 471"/>
                  <a:gd name="T9" fmla="*/ 13 h 277"/>
                  <a:gd name="T10" fmla="*/ 17 w 471"/>
                  <a:gd name="T11" fmla="*/ 14 h 277"/>
                  <a:gd name="T12" fmla="*/ 0 w 471"/>
                  <a:gd name="T13" fmla="*/ 14 h 277"/>
                  <a:gd name="T14" fmla="*/ 0 w 471"/>
                  <a:gd name="T15" fmla="*/ 14 h 277"/>
                  <a:gd name="T16" fmla="*/ 4 w 471"/>
                  <a:gd name="T17" fmla="*/ 18 h 277"/>
                  <a:gd name="T18" fmla="*/ 8 w 471"/>
                  <a:gd name="T19" fmla="*/ 21 h 277"/>
                  <a:gd name="T20" fmla="*/ 12 w 471"/>
                  <a:gd name="T21" fmla="*/ 22 h 277"/>
                  <a:gd name="T22" fmla="*/ 17 w 471"/>
                  <a:gd name="T23" fmla="*/ 23 h 277"/>
                  <a:gd name="T24" fmla="*/ 18 w 471"/>
                  <a:gd name="T25" fmla="*/ 23 h 277"/>
                  <a:gd name="T26" fmla="*/ 23 w 471"/>
                  <a:gd name="T27" fmla="*/ 22 h 277"/>
                  <a:gd name="T28" fmla="*/ 28 w 471"/>
                  <a:gd name="T29" fmla="*/ 20 h 277"/>
                  <a:gd name="T30" fmla="*/ 31 w 471"/>
                  <a:gd name="T31" fmla="*/ 17 h 277"/>
                  <a:gd name="T32" fmla="*/ 32 w 471"/>
                  <a:gd name="T33" fmla="*/ 17 h 277"/>
                  <a:gd name="T34" fmla="*/ 35 w 471"/>
                  <a:gd name="T35" fmla="*/ 13 h 277"/>
                  <a:gd name="T36" fmla="*/ 37 w 471"/>
                  <a:gd name="T37" fmla="*/ 8 h 277"/>
                  <a:gd name="T38" fmla="*/ 39 w 471"/>
                  <a:gd name="T39" fmla="*/ 1 h 277"/>
                  <a:gd name="T40" fmla="*/ 30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7" y="270"/>
                    </a:lnTo>
                    <a:lnTo>
                      <a:pt x="208" y="277"/>
                    </a:lnTo>
                    <a:lnTo>
                      <a:pt x="221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6" name="Freeform 611"/>
              <p:cNvSpPr>
                <a:spLocks/>
              </p:cNvSpPr>
              <p:nvPr/>
            </p:nvSpPr>
            <p:spPr bwMode="auto">
              <a:xfrm>
                <a:off x="1883" y="3988"/>
                <a:ext cx="46" cy="52"/>
              </a:xfrm>
              <a:custGeom>
                <a:avLst/>
                <a:gdLst>
                  <a:gd name="T0" fmla="*/ 6 w 552"/>
                  <a:gd name="T1" fmla="*/ 0 h 617"/>
                  <a:gd name="T2" fmla="*/ 5 w 552"/>
                  <a:gd name="T3" fmla="*/ 2 h 617"/>
                  <a:gd name="T4" fmla="*/ 3 w 552"/>
                  <a:gd name="T5" fmla="*/ 7 h 617"/>
                  <a:gd name="T6" fmla="*/ 1 w 552"/>
                  <a:gd name="T7" fmla="*/ 13 h 617"/>
                  <a:gd name="T8" fmla="*/ 0 w 552"/>
                  <a:gd name="T9" fmla="*/ 19 h 617"/>
                  <a:gd name="T10" fmla="*/ 0 w 552"/>
                  <a:gd name="T11" fmla="*/ 26 h 617"/>
                  <a:gd name="T12" fmla="*/ 0 w 552"/>
                  <a:gd name="T13" fmla="*/ 29 h 617"/>
                  <a:gd name="T14" fmla="*/ 1 w 552"/>
                  <a:gd name="T15" fmla="*/ 36 h 617"/>
                  <a:gd name="T16" fmla="*/ 2 w 552"/>
                  <a:gd name="T17" fmla="*/ 42 h 617"/>
                  <a:gd name="T18" fmla="*/ 4 w 552"/>
                  <a:gd name="T19" fmla="*/ 47 h 617"/>
                  <a:gd name="T20" fmla="*/ 6 w 552"/>
                  <a:gd name="T21" fmla="*/ 52 h 617"/>
                  <a:gd name="T22" fmla="*/ 24 w 552"/>
                  <a:gd name="T23" fmla="*/ 52 h 617"/>
                  <a:gd name="T24" fmla="*/ 21 w 552"/>
                  <a:gd name="T25" fmla="*/ 52 h 617"/>
                  <a:gd name="T26" fmla="*/ 17 w 552"/>
                  <a:gd name="T27" fmla="*/ 50 h 617"/>
                  <a:gd name="T28" fmla="*/ 13 w 552"/>
                  <a:gd name="T29" fmla="*/ 46 h 617"/>
                  <a:gd name="T30" fmla="*/ 11 w 552"/>
                  <a:gd name="T31" fmla="*/ 42 h 617"/>
                  <a:gd name="T32" fmla="*/ 9 w 552"/>
                  <a:gd name="T33" fmla="*/ 36 h 617"/>
                  <a:gd name="T34" fmla="*/ 9 w 552"/>
                  <a:gd name="T35" fmla="*/ 29 h 617"/>
                  <a:gd name="T36" fmla="*/ 46 w 552"/>
                  <a:gd name="T37" fmla="*/ 29 h 617"/>
                  <a:gd name="T38" fmla="*/ 46 w 552"/>
                  <a:gd name="T39" fmla="*/ 26 h 617"/>
                  <a:gd name="T40" fmla="*/ 46 w 552"/>
                  <a:gd name="T41" fmla="*/ 23 h 617"/>
                  <a:gd name="T42" fmla="*/ 9 w 552"/>
                  <a:gd name="T43" fmla="*/ 19 h 617"/>
                  <a:gd name="T44" fmla="*/ 9 w 552"/>
                  <a:gd name="T45" fmla="*/ 16 h 617"/>
                  <a:gd name="T46" fmla="*/ 11 w 552"/>
                  <a:gd name="T47" fmla="*/ 10 h 617"/>
                  <a:gd name="T48" fmla="*/ 14 w 552"/>
                  <a:gd name="T49" fmla="*/ 5 h 617"/>
                  <a:gd name="T50" fmla="*/ 15 w 552"/>
                  <a:gd name="T51" fmla="*/ 4 h 617"/>
                  <a:gd name="T52" fmla="*/ 19 w 552"/>
                  <a:gd name="T53" fmla="*/ 1 h 617"/>
                  <a:gd name="T54" fmla="*/ 23 w 552"/>
                  <a:gd name="T55" fmla="*/ 0 h 617"/>
                  <a:gd name="T56" fmla="*/ 6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1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5" y="614"/>
                    </a:lnTo>
                    <a:lnTo>
                      <a:pt x="257" y="612"/>
                    </a:lnTo>
                    <a:lnTo>
                      <a:pt x="204" y="589"/>
                    </a:lnTo>
                    <a:lnTo>
                      <a:pt x="160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3" y="63"/>
                    </a:lnTo>
                    <a:lnTo>
                      <a:pt x="176" y="47"/>
                    </a:lnTo>
                    <a:lnTo>
                      <a:pt x="224" y="12"/>
                    </a:lnTo>
                    <a:lnTo>
                      <a:pt x="28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7" name="Freeform 612"/>
              <p:cNvSpPr>
                <a:spLocks/>
              </p:cNvSpPr>
              <p:nvPr/>
            </p:nvSpPr>
            <p:spPr bwMode="auto">
              <a:xfrm>
                <a:off x="1890" y="3979"/>
                <a:ext cx="39" cy="32"/>
              </a:xfrm>
              <a:custGeom>
                <a:avLst/>
                <a:gdLst>
                  <a:gd name="T0" fmla="*/ 17 w 473"/>
                  <a:gd name="T1" fmla="*/ 0 h 381"/>
                  <a:gd name="T2" fmla="*/ 16 w 473"/>
                  <a:gd name="T3" fmla="*/ 0 h 381"/>
                  <a:gd name="T4" fmla="*/ 12 w 473"/>
                  <a:gd name="T5" fmla="*/ 1 h 381"/>
                  <a:gd name="T6" fmla="*/ 7 w 473"/>
                  <a:gd name="T7" fmla="*/ 2 h 381"/>
                  <a:gd name="T8" fmla="*/ 3 w 473"/>
                  <a:gd name="T9" fmla="*/ 5 h 381"/>
                  <a:gd name="T10" fmla="*/ 0 w 473"/>
                  <a:gd name="T11" fmla="*/ 9 h 381"/>
                  <a:gd name="T12" fmla="*/ 17 w 473"/>
                  <a:gd name="T13" fmla="*/ 9 h 381"/>
                  <a:gd name="T14" fmla="*/ 19 w 473"/>
                  <a:gd name="T15" fmla="*/ 10 h 381"/>
                  <a:gd name="T16" fmla="*/ 24 w 473"/>
                  <a:gd name="T17" fmla="*/ 12 h 381"/>
                  <a:gd name="T18" fmla="*/ 27 w 473"/>
                  <a:gd name="T19" fmla="*/ 16 h 381"/>
                  <a:gd name="T20" fmla="*/ 27 w 473"/>
                  <a:gd name="T21" fmla="*/ 17 h 381"/>
                  <a:gd name="T22" fmla="*/ 29 w 473"/>
                  <a:gd name="T23" fmla="*/ 22 h 381"/>
                  <a:gd name="T24" fmla="*/ 30 w 473"/>
                  <a:gd name="T25" fmla="*/ 29 h 381"/>
                  <a:gd name="T26" fmla="*/ 3 w 473"/>
                  <a:gd name="T27" fmla="*/ 29 h 381"/>
                  <a:gd name="T28" fmla="*/ 39 w 473"/>
                  <a:gd name="T29" fmla="*/ 32 h 381"/>
                  <a:gd name="T30" fmla="*/ 38 w 473"/>
                  <a:gd name="T31" fmla="*/ 25 h 381"/>
                  <a:gd name="T32" fmla="*/ 37 w 473"/>
                  <a:gd name="T33" fmla="*/ 19 h 381"/>
                  <a:gd name="T34" fmla="*/ 35 w 473"/>
                  <a:gd name="T35" fmla="*/ 14 h 381"/>
                  <a:gd name="T36" fmla="*/ 33 w 473"/>
                  <a:gd name="T37" fmla="*/ 9 h 381"/>
                  <a:gd name="T38" fmla="*/ 30 w 473"/>
                  <a:gd name="T39" fmla="*/ 5 h 381"/>
                  <a:gd name="T40" fmla="*/ 26 w 473"/>
                  <a:gd name="T41" fmla="*/ 2 h 381"/>
                  <a:gd name="T42" fmla="*/ 21 w 473"/>
                  <a:gd name="T43" fmla="*/ 1 h 381"/>
                  <a:gd name="T44" fmla="*/ 17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1" y="0"/>
                    </a:moveTo>
                    <a:lnTo>
                      <a:pt x="200" y="0"/>
                    </a:lnTo>
                    <a:lnTo>
                      <a:pt x="141" y="7"/>
                    </a:lnTo>
                    <a:lnTo>
                      <a:pt x="88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2" y="111"/>
                    </a:lnTo>
                    <a:lnTo>
                      <a:pt x="235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8" name="Freeform 613"/>
              <p:cNvSpPr>
                <a:spLocks/>
              </p:cNvSpPr>
              <p:nvPr/>
            </p:nvSpPr>
            <p:spPr bwMode="auto">
              <a:xfrm>
                <a:off x="1963" y="4026"/>
                <a:ext cx="36" cy="23"/>
              </a:xfrm>
              <a:custGeom>
                <a:avLst/>
                <a:gdLst>
                  <a:gd name="T0" fmla="*/ 8 w 430"/>
                  <a:gd name="T1" fmla="*/ 0 h 279"/>
                  <a:gd name="T2" fmla="*/ 0 w 430"/>
                  <a:gd name="T3" fmla="*/ 2 h 279"/>
                  <a:gd name="T4" fmla="*/ 1 w 430"/>
                  <a:gd name="T5" fmla="*/ 8 h 279"/>
                  <a:gd name="T6" fmla="*/ 4 w 430"/>
                  <a:gd name="T7" fmla="*/ 13 h 279"/>
                  <a:gd name="T8" fmla="*/ 7 w 430"/>
                  <a:gd name="T9" fmla="*/ 18 h 279"/>
                  <a:gd name="T10" fmla="*/ 8 w 430"/>
                  <a:gd name="T11" fmla="*/ 19 h 279"/>
                  <a:gd name="T12" fmla="*/ 11 w 430"/>
                  <a:gd name="T13" fmla="*/ 21 h 279"/>
                  <a:gd name="T14" fmla="*/ 16 w 430"/>
                  <a:gd name="T15" fmla="*/ 23 h 279"/>
                  <a:gd name="T16" fmla="*/ 21 w 430"/>
                  <a:gd name="T17" fmla="*/ 23 h 279"/>
                  <a:gd name="T18" fmla="*/ 23 w 430"/>
                  <a:gd name="T19" fmla="*/ 23 h 279"/>
                  <a:gd name="T20" fmla="*/ 28 w 430"/>
                  <a:gd name="T21" fmla="*/ 22 h 279"/>
                  <a:gd name="T22" fmla="*/ 32 w 430"/>
                  <a:gd name="T23" fmla="*/ 20 h 279"/>
                  <a:gd name="T24" fmla="*/ 36 w 430"/>
                  <a:gd name="T25" fmla="*/ 17 h 279"/>
                  <a:gd name="T26" fmla="*/ 21 w 430"/>
                  <a:gd name="T27" fmla="*/ 14 h 279"/>
                  <a:gd name="T28" fmla="*/ 21 w 430"/>
                  <a:gd name="T29" fmla="*/ 14 h 279"/>
                  <a:gd name="T30" fmla="*/ 16 w 430"/>
                  <a:gd name="T31" fmla="*/ 13 h 279"/>
                  <a:gd name="T32" fmla="*/ 12 w 430"/>
                  <a:gd name="T33" fmla="*/ 10 h 279"/>
                  <a:gd name="T34" fmla="*/ 10 w 430"/>
                  <a:gd name="T35" fmla="*/ 6 h 279"/>
                  <a:gd name="T36" fmla="*/ 8 w 430"/>
                  <a:gd name="T37" fmla="*/ 0 h 27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0"/>
                  <a:gd name="T58" fmla="*/ 0 h 279"/>
                  <a:gd name="T59" fmla="*/ 430 w 430"/>
                  <a:gd name="T60" fmla="*/ 279 h 27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0" h="279">
                    <a:moveTo>
                      <a:pt x="100" y="0"/>
                    </a:moveTo>
                    <a:lnTo>
                      <a:pt x="0" y="21"/>
                    </a:lnTo>
                    <a:lnTo>
                      <a:pt x="16" y="97"/>
                    </a:lnTo>
                    <a:lnTo>
                      <a:pt x="42" y="163"/>
                    </a:lnTo>
                    <a:lnTo>
                      <a:pt x="78" y="214"/>
                    </a:lnTo>
                    <a:lnTo>
                      <a:pt x="90" y="225"/>
                    </a:lnTo>
                    <a:lnTo>
                      <a:pt x="135" y="255"/>
                    </a:lnTo>
                    <a:lnTo>
                      <a:pt x="190" y="273"/>
                    </a:lnTo>
                    <a:lnTo>
                      <a:pt x="255" y="279"/>
                    </a:lnTo>
                    <a:lnTo>
                      <a:pt x="272" y="278"/>
                    </a:lnTo>
                    <a:lnTo>
                      <a:pt x="329" y="268"/>
                    </a:lnTo>
                    <a:lnTo>
                      <a:pt x="382" y="246"/>
                    </a:lnTo>
                    <a:lnTo>
                      <a:pt x="430" y="207"/>
                    </a:lnTo>
                    <a:lnTo>
                      <a:pt x="255" y="167"/>
                    </a:lnTo>
                    <a:lnTo>
                      <a:pt x="253" y="167"/>
                    </a:lnTo>
                    <a:lnTo>
                      <a:pt x="193" y="156"/>
                    </a:lnTo>
                    <a:lnTo>
                      <a:pt x="147" y="124"/>
                    </a:lnTo>
                    <a:lnTo>
                      <a:pt x="118" y="75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49" name="Freeform 614"/>
              <p:cNvSpPr>
                <a:spLocks/>
              </p:cNvSpPr>
              <p:nvPr/>
            </p:nvSpPr>
            <p:spPr bwMode="auto">
              <a:xfrm>
                <a:off x="1983" y="3987"/>
                <a:ext cx="19" cy="12"/>
              </a:xfrm>
              <a:custGeom>
                <a:avLst/>
                <a:gdLst>
                  <a:gd name="T0" fmla="*/ 16 w 231"/>
                  <a:gd name="T1" fmla="*/ 0 h 143"/>
                  <a:gd name="T2" fmla="*/ 0 w 231"/>
                  <a:gd name="T3" fmla="*/ 1 h 143"/>
                  <a:gd name="T4" fmla="*/ 4 w 231"/>
                  <a:gd name="T5" fmla="*/ 1 h 143"/>
                  <a:gd name="T6" fmla="*/ 8 w 231"/>
                  <a:gd name="T7" fmla="*/ 4 h 143"/>
                  <a:gd name="T8" fmla="*/ 9 w 231"/>
                  <a:gd name="T9" fmla="*/ 6 h 143"/>
                  <a:gd name="T10" fmla="*/ 11 w 231"/>
                  <a:gd name="T11" fmla="*/ 12 h 143"/>
                  <a:gd name="T12" fmla="*/ 19 w 231"/>
                  <a:gd name="T13" fmla="*/ 10 h 143"/>
                  <a:gd name="T14" fmla="*/ 18 w 231"/>
                  <a:gd name="T15" fmla="*/ 5 h 143"/>
                  <a:gd name="T16" fmla="*/ 16 w 231"/>
                  <a:gd name="T17" fmla="*/ 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1"/>
                  <a:gd name="T28" fmla="*/ 0 h 143"/>
                  <a:gd name="T29" fmla="*/ 231 w 231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1" h="143">
                    <a:moveTo>
                      <a:pt x="195" y="0"/>
                    </a:moveTo>
                    <a:lnTo>
                      <a:pt x="0" y="11"/>
                    </a:lnTo>
                    <a:lnTo>
                      <a:pt x="45" y="17"/>
                    </a:lnTo>
                    <a:lnTo>
                      <a:pt x="92" y="46"/>
                    </a:lnTo>
                    <a:lnTo>
                      <a:pt x="110" y="72"/>
                    </a:lnTo>
                    <a:lnTo>
                      <a:pt x="131" y="143"/>
                    </a:lnTo>
                    <a:lnTo>
                      <a:pt x="231" y="125"/>
                    </a:lnTo>
                    <a:lnTo>
                      <a:pt x="219" y="64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0" name="Freeform 615"/>
              <p:cNvSpPr>
                <a:spLocks/>
              </p:cNvSpPr>
              <p:nvPr/>
            </p:nvSpPr>
            <p:spPr bwMode="auto">
              <a:xfrm>
                <a:off x="1964" y="3979"/>
                <a:ext cx="40" cy="64"/>
              </a:xfrm>
              <a:custGeom>
                <a:avLst/>
                <a:gdLst>
                  <a:gd name="T0" fmla="*/ 18 w 480"/>
                  <a:gd name="T1" fmla="*/ 0 h 765"/>
                  <a:gd name="T2" fmla="*/ 16 w 480"/>
                  <a:gd name="T3" fmla="*/ 0 h 765"/>
                  <a:gd name="T4" fmla="*/ 11 w 480"/>
                  <a:gd name="T5" fmla="*/ 1 h 765"/>
                  <a:gd name="T6" fmla="*/ 10 w 480"/>
                  <a:gd name="T7" fmla="*/ 2 h 765"/>
                  <a:gd name="T8" fmla="*/ 6 w 480"/>
                  <a:gd name="T9" fmla="*/ 5 h 765"/>
                  <a:gd name="T10" fmla="*/ 4 w 480"/>
                  <a:gd name="T11" fmla="*/ 6 h 765"/>
                  <a:gd name="T12" fmla="*/ 2 w 480"/>
                  <a:gd name="T13" fmla="*/ 11 h 765"/>
                  <a:gd name="T14" fmla="*/ 1 w 480"/>
                  <a:gd name="T15" fmla="*/ 13 h 765"/>
                  <a:gd name="T16" fmla="*/ 0 w 480"/>
                  <a:gd name="T17" fmla="*/ 19 h 765"/>
                  <a:gd name="T18" fmla="*/ 0 w 480"/>
                  <a:gd name="T19" fmla="*/ 22 h 765"/>
                  <a:gd name="T20" fmla="*/ 2 w 480"/>
                  <a:gd name="T21" fmla="*/ 28 h 765"/>
                  <a:gd name="T22" fmla="*/ 3 w 480"/>
                  <a:gd name="T23" fmla="*/ 31 h 765"/>
                  <a:gd name="T24" fmla="*/ 7 w 480"/>
                  <a:gd name="T25" fmla="*/ 35 h 765"/>
                  <a:gd name="T26" fmla="*/ 10 w 480"/>
                  <a:gd name="T27" fmla="*/ 36 h 765"/>
                  <a:gd name="T28" fmla="*/ 14 w 480"/>
                  <a:gd name="T29" fmla="*/ 38 h 765"/>
                  <a:gd name="T30" fmla="*/ 20 w 480"/>
                  <a:gd name="T31" fmla="*/ 40 h 765"/>
                  <a:gd name="T32" fmla="*/ 26 w 480"/>
                  <a:gd name="T33" fmla="*/ 42 h 765"/>
                  <a:gd name="T34" fmla="*/ 29 w 480"/>
                  <a:gd name="T35" fmla="*/ 44 h 765"/>
                  <a:gd name="T36" fmla="*/ 29 w 480"/>
                  <a:gd name="T37" fmla="*/ 45 h 765"/>
                  <a:gd name="T38" fmla="*/ 31 w 480"/>
                  <a:gd name="T39" fmla="*/ 50 h 765"/>
                  <a:gd name="T40" fmla="*/ 31 w 480"/>
                  <a:gd name="T41" fmla="*/ 52 h 765"/>
                  <a:gd name="T42" fmla="*/ 28 w 480"/>
                  <a:gd name="T43" fmla="*/ 57 h 765"/>
                  <a:gd name="T44" fmla="*/ 25 w 480"/>
                  <a:gd name="T45" fmla="*/ 60 h 765"/>
                  <a:gd name="T46" fmla="*/ 20 w 480"/>
                  <a:gd name="T47" fmla="*/ 61 h 765"/>
                  <a:gd name="T48" fmla="*/ 34 w 480"/>
                  <a:gd name="T49" fmla="*/ 64 h 765"/>
                  <a:gd name="T50" fmla="*/ 38 w 480"/>
                  <a:gd name="T51" fmla="*/ 59 h 765"/>
                  <a:gd name="T52" fmla="*/ 39 w 480"/>
                  <a:gd name="T53" fmla="*/ 55 h 765"/>
                  <a:gd name="T54" fmla="*/ 40 w 480"/>
                  <a:gd name="T55" fmla="*/ 49 h 765"/>
                  <a:gd name="T56" fmla="*/ 40 w 480"/>
                  <a:gd name="T57" fmla="*/ 45 h 765"/>
                  <a:gd name="T58" fmla="*/ 38 w 480"/>
                  <a:gd name="T59" fmla="*/ 39 h 765"/>
                  <a:gd name="T60" fmla="*/ 36 w 480"/>
                  <a:gd name="T61" fmla="*/ 37 h 765"/>
                  <a:gd name="T62" fmla="*/ 32 w 480"/>
                  <a:gd name="T63" fmla="*/ 33 h 765"/>
                  <a:gd name="T64" fmla="*/ 30 w 480"/>
                  <a:gd name="T65" fmla="*/ 32 h 765"/>
                  <a:gd name="T66" fmla="*/ 26 w 480"/>
                  <a:gd name="T67" fmla="*/ 30 h 765"/>
                  <a:gd name="T68" fmla="*/ 20 w 480"/>
                  <a:gd name="T69" fmla="*/ 28 h 765"/>
                  <a:gd name="T70" fmla="*/ 16 w 480"/>
                  <a:gd name="T71" fmla="*/ 26 h 765"/>
                  <a:gd name="T72" fmla="*/ 12 w 480"/>
                  <a:gd name="T73" fmla="*/ 25 h 765"/>
                  <a:gd name="T74" fmla="*/ 9 w 480"/>
                  <a:gd name="T75" fmla="*/ 22 h 765"/>
                  <a:gd name="T76" fmla="*/ 8 w 480"/>
                  <a:gd name="T77" fmla="*/ 18 h 765"/>
                  <a:gd name="T78" fmla="*/ 8 w 480"/>
                  <a:gd name="T79" fmla="*/ 17 h 765"/>
                  <a:gd name="T80" fmla="*/ 11 w 480"/>
                  <a:gd name="T81" fmla="*/ 12 h 765"/>
                  <a:gd name="T82" fmla="*/ 14 w 480"/>
                  <a:gd name="T83" fmla="*/ 10 h 765"/>
                  <a:gd name="T84" fmla="*/ 19 w 480"/>
                  <a:gd name="T85" fmla="*/ 9 h 765"/>
                  <a:gd name="T86" fmla="*/ 35 w 480"/>
                  <a:gd name="T87" fmla="*/ 8 h 765"/>
                  <a:gd name="T88" fmla="*/ 33 w 480"/>
                  <a:gd name="T89" fmla="*/ 5 h 765"/>
                  <a:gd name="T90" fmla="*/ 29 w 480"/>
                  <a:gd name="T91" fmla="*/ 2 h 765"/>
                  <a:gd name="T92" fmla="*/ 28 w 480"/>
                  <a:gd name="T93" fmla="*/ 2 h 765"/>
                  <a:gd name="T94" fmla="*/ 23 w 480"/>
                  <a:gd name="T95" fmla="*/ 0 h 765"/>
                  <a:gd name="T96" fmla="*/ 18 w 480"/>
                  <a:gd name="T97" fmla="*/ 0 h 76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0"/>
                  <a:gd name="T148" fmla="*/ 0 h 765"/>
                  <a:gd name="T149" fmla="*/ 480 w 480"/>
                  <a:gd name="T150" fmla="*/ 765 h 76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0" h="765">
                    <a:moveTo>
                      <a:pt x="220" y="0"/>
                    </a:moveTo>
                    <a:lnTo>
                      <a:pt x="188" y="2"/>
                    </a:lnTo>
                    <a:lnTo>
                      <a:pt x="133" y="15"/>
                    </a:lnTo>
                    <a:lnTo>
                      <a:pt x="117" y="22"/>
                    </a:lnTo>
                    <a:lnTo>
                      <a:pt x="68" y="55"/>
                    </a:lnTo>
                    <a:lnTo>
                      <a:pt x="53" y="71"/>
                    </a:lnTo>
                    <a:lnTo>
                      <a:pt x="18" y="130"/>
                    </a:lnTo>
                    <a:lnTo>
                      <a:pt x="10" y="155"/>
                    </a:lnTo>
                    <a:lnTo>
                      <a:pt x="0" y="231"/>
                    </a:lnTo>
                    <a:lnTo>
                      <a:pt x="2" y="268"/>
                    </a:lnTo>
                    <a:lnTo>
                      <a:pt x="22" y="338"/>
                    </a:lnTo>
                    <a:lnTo>
                      <a:pt x="41" y="369"/>
                    </a:lnTo>
                    <a:lnTo>
                      <a:pt x="88" y="414"/>
                    </a:lnTo>
                    <a:lnTo>
                      <a:pt x="118" y="431"/>
                    </a:lnTo>
                    <a:lnTo>
                      <a:pt x="171" y="454"/>
                    </a:lnTo>
                    <a:lnTo>
                      <a:pt x="242" y="479"/>
                    </a:lnTo>
                    <a:lnTo>
                      <a:pt x="306" y="503"/>
                    </a:lnTo>
                    <a:lnTo>
                      <a:pt x="345" y="525"/>
                    </a:lnTo>
                    <a:lnTo>
                      <a:pt x="353" y="533"/>
                    </a:lnTo>
                    <a:lnTo>
                      <a:pt x="375" y="597"/>
                    </a:lnTo>
                    <a:lnTo>
                      <a:pt x="373" y="624"/>
                    </a:lnTo>
                    <a:lnTo>
                      <a:pt x="341" y="687"/>
                    </a:lnTo>
                    <a:lnTo>
                      <a:pt x="300" y="715"/>
                    </a:lnTo>
                    <a:lnTo>
                      <a:pt x="238" y="725"/>
                    </a:lnTo>
                    <a:lnTo>
                      <a:pt x="413" y="765"/>
                    </a:lnTo>
                    <a:lnTo>
                      <a:pt x="451" y="711"/>
                    </a:lnTo>
                    <a:lnTo>
                      <a:pt x="471" y="656"/>
                    </a:lnTo>
                    <a:lnTo>
                      <a:pt x="480" y="583"/>
                    </a:lnTo>
                    <a:lnTo>
                      <a:pt x="477" y="534"/>
                    </a:lnTo>
                    <a:lnTo>
                      <a:pt x="456" y="467"/>
                    </a:lnTo>
                    <a:lnTo>
                      <a:pt x="436" y="438"/>
                    </a:lnTo>
                    <a:lnTo>
                      <a:pt x="389" y="396"/>
                    </a:lnTo>
                    <a:lnTo>
                      <a:pt x="361" y="382"/>
                    </a:lnTo>
                    <a:lnTo>
                      <a:pt x="308" y="359"/>
                    </a:lnTo>
                    <a:lnTo>
                      <a:pt x="238" y="333"/>
                    </a:lnTo>
                    <a:lnTo>
                      <a:pt x="190" y="315"/>
                    </a:lnTo>
                    <a:lnTo>
                      <a:pt x="149" y="298"/>
                    </a:lnTo>
                    <a:lnTo>
                      <a:pt x="110" y="262"/>
                    </a:lnTo>
                    <a:lnTo>
                      <a:pt x="98" y="215"/>
                    </a:lnTo>
                    <a:lnTo>
                      <a:pt x="98" y="204"/>
                    </a:lnTo>
                    <a:lnTo>
                      <a:pt x="128" y="142"/>
                    </a:lnTo>
                    <a:lnTo>
                      <a:pt x="163" y="120"/>
                    </a:lnTo>
                    <a:lnTo>
                      <a:pt x="227" y="111"/>
                    </a:lnTo>
                    <a:lnTo>
                      <a:pt x="422" y="100"/>
                    </a:lnTo>
                    <a:lnTo>
                      <a:pt x="396" y="65"/>
                    </a:lnTo>
                    <a:lnTo>
                      <a:pt x="344" y="27"/>
                    </a:lnTo>
                    <a:lnTo>
                      <a:pt x="334" y="22"/>
                    </a:lnTo>
                    <a:lnTo>
                      <a:pt x="280" y="5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1" name="Freeform 616"/>
              <p:cNvSpPr>
                <a:spLocks/>
              </p:cNvSpPr>
              <p:nvPr/>
            </p:nvSpPr>
            <p:spPr bwMode="auto">
              <a:xfrm>
                <a:off x="2047" y="4039"/>
                <a:ext cx="10" cy="8"/>
              </a:xfrm>
              <a:custGeom>
                <a:avLst/>
                <a:gdLst>
                  <a:gd name="T0" fmla="*/ 8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0 w 127"/>
                  <a:gd name="T9" fmla="*/ 8 h 100"/>
                  <a:gd name="T10" fmla="*/ 9 w 127"/>
                  <a:gd name="T11" fmla="*/ 6 h 100"/>
                  <a:gd name="T12" fmla="*/ 8 w 127"/>
                  <a:gd name="T13" fmla="*/ 0 h 100"/>
                  <a:gd name="T14" fmla="*/ 8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2" name="Freeform 617"/>
              <p:cNvSpPr>
                <a:spLocks/>
              </p:cNvSpPr>
              <p:nvPr/>
            </p:nvSpPr>
            <p:spPr bwMode="auto">
              <a:xfrm>
                <a:off x="2011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8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6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3" name="Freeform 618"/>
              <p:cNvSpPr>
                <a:spLocks/>
              </p:cNvSpPr>
              <p:nvPr/>
            </p:nvSpPr>
            <p:spPr bwMode="auto">
              <a:xfrm>
                <a:off x="2013" y="3988"/>
                <a:ext cx="21" cy="13"/>
              </a:xfrm>
              <a:custGeom>
                <a:avLst/>
                <a:gdLst>
                  <a:gd name="T0" fmla="*/ 4 w 255"/>
                  <a:gd name="T1" fmla="*/ 0 h 157"/>
                  <a:gd name="T2" fmla="*/ 1 w 255"/>
                  <a:gd name="T3" fmla="*/ 5 h 157"/>
                  <a:gd name="T4" fmla="*/ 0 w 255"/>
                  <a:gd name="T5" fmla="*/ 12 h 157"/>
                  <a:gd name="T6" fmla="*/ 8 w 255"/>
                  <a:gd name="T7" fmla="*/ 13 h 157"/>
                  <a:gd name="T8" fmla="*/ 10 w 255"/>
                  <a:gd name="T9" fmla="*/ 7 h 157"/>
                  <a:gd name="T10" fmla="*/ 12 w 255"/>
                  <a:gd name="T11" fmla="*/ 3 h 157"/>
                  <a:gd name="T12" fmla="*/ 16 w 255"/>
                  <a:gd name="T13" fmla="*/ 1 h 157"/>
                  <a:gd name="T14" fmla="*/ 21 w 255"/>
                  <a:gd name="T15" fmla="*/ 0 h 157"/>
                  <a:gd name="T16" fmla="*/ 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4" name="Freeform 619"/>
              <p:cNvSpPr>
                <a:spLocks/>
              </p:cNvSpPr>
              <p:nvPr/>
            </p:nvSpPr>
            <p:spPr bwMode="auto">
              <a:xfrm>
                <a:off x="2017" y="3979"/>
                <a:ext cx="38" cy="64"/>
              </a:xfrm>
              <a:custGeom>
                <a:avLst/>
                <a:gdLst>
                  <a:gd name="T0" fmla="*/ 18 w 464"/>
                  <a:gd name="T1" fmla="*/ 0 h 770"/>
                  <a:gd name="T2" fmla="*/ 16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7 w 464"/>
                  <a:gd name="T13" fmla="*/ 9 h 770"/>
                  <a:gd name="T14" fmla="*/ 18 w 464"/>
                  <a:gd name="T15" fmla="*/ 9 h 770"/>
                  <a:gd name="T16" fmla="*/ 23 w 464"/>
                  <a:gd name="T17" fmla="*/ 10 h 770"/>
                  <a:gd name="T18" fmla="*/ 27 w 464"/>
                  <a:gd name="T19" fmla="*/ 13 h 770"/>
                  <a:gd name="T20" fmla="*/ 28 w 464"/>
                  <a:gd name="T21" fmla="*/ 16 h 770"/>
                  <a:gd name="T22" fmla="*/ 29 w 464"/>
                  <a:gd name="T23" fmla="*/ 23 h 770"/>
                  <a:gd name="T24" fmla="*/ 29 w 464"/>
                  <a:gd name="T25" fmla="*/ 26 h 770"/>
                  <a:gd name="T26" fmla="*/ 28 w 464"/>
                  <a:gd name="T27" fmla="*/ 26 h 770"/>
                  <a:gd name="T28" fmla="*/ 25 w 464"/>
                  <a:gd name="T29" fmla="*/ 27 h 770"/>
                  <a:gd name="T30" fmla="*/ 20 w 464"/>
                  <a:gd name="T31" fmla="*/ 29 h 770"/>
                  <a:gd name="T32" fmla="*/ 14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29 w 464"/>
                  <a:gd name="T41" fmla="*/ 35 h 770"/>
                  <a:gd name="T42" fmla="*/ 29 w 464"/>
                  <a:gd name="T43" fmla="*/ 39 h 770"/>
                  <a:gd name="T44" fmla="*/ 29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2 w 464"/>
                  <a:gd name="T51" fmla="*/ 58 h 770"/>
                  <a:gd name="T52" fmla="*/ 18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8 w 464"/>
                  <a:gd name="T61" fmla="*/ 60 h 770"/>
                  <a:gd name="T62" fmla="*/ 38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7 w 464"/>
                  <a:gd name="T71" fmla="*/ 20 h 770"/>
                  <a:gd name="T72" fmla="*/ 37 w 464"/>
                  <a:gd name="T73" fmla="*/ 15 h 770"/>
                  <a:gd name="T74" fmla="*/ 37 w 464"/>
                  <a:gd name="T75" fmla="*/ 12 h 770"/>
                  <a:gd name="T76" fmla="*/ 34 w 464"/>
                  <a:gd name="T77" fmla="*/ 7 h 770"/>
                  <a:gd name="T78" fmla="*/ 33 w 464"/>
                  <a:gd name="T79" fmla="*/ 5 h 770"/>
                  <a:gd name="T80" fmla="*/ 29 w 464"/>
                  <a:gd name="T81" fmla="*/ 2 h 770"/>
                  <a:gd name="T82" fmla="*/ 28 w 464"/>
                  <a:gd name="T83" fmla="*/ 2 h 770"/>
                  <a:gd name="T84" fmla="*/ 24 w 464"/>
                  <a:gd name="T85" fmla="*/ 0 h 770"/>
                  <a:gd name="T86" fmla="*/ 18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5" name="Rectangle 620"/>
              <p:cNvSpPr>
                <a:spLocks noChangeArrowheads="1"/>
              </p:cNvSpPr>
              <p:nvPr/>
            </p:nvSpPr>
            <p:spPr bwMode="auto">
              <a:xfrm>
                <a:off x="2071" y="3981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6" name="Freeform 621"/>
              <p:cNvSpPr>
                <a:spLocks/>
              </p:cNvSpPr>
              <p:nvPr/>
            </p:nvSpPr>
            <p:spPr bwMode="auto">
              <a:xfrm>
                <a:off x="2070" y="3955"/>
                <a:ext cx="18" cy="17"/>
              </a:xfrm>
              <a:custGeom>
                <a:avLst/>
                <a:gdLst>
                  <a:gd name="T0" fmla="*/ 18 w 207"/>
                  <a:gd name="T1" fmla="*/ 0 h 210"/>
                  <a:gd name="T2" fmla="*/ 7 w 207"/>
                  <a:gd name="T3" fmla="*/ 0 h 210"/>
                  <a:gd name="T4" fmla="*/ 0 w 207"/>
                  <a:gd name="T5" fmla="*/ 17 h 210"/>
                  <a:gd name="T6" fmla="*/ 7 w 207"/>
                  <a:gd name="T7" fmla="*/ 17 h 210"/>
                  <a:gd name="T8" fmla="*/ 18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7" name="Freeform 622"/>
              <p:cNvSpPr>
                <a:spLocks/>
              </p:cNvSpPr>
              <p:nvPr/>
            </p:nvSpPr>
            <p:spPr bwMode="auto">
              <a:xfrm>
                <a:off x="2098" y="4038"/>
                <a:ext cx="29" cy="11"/>
              </a:xfrm>
              <a:custGeom>
                <a:avLst/>
                <a:gdLst>
                  <a:gd name="T0" fmla="*/ 20 w 341"/>
                  <a:gd name="T1" fmla="*/ 0 h 125"/>
                  <a:gd name="T2" fmla="*/ 16 w 341"/>
                  <a:gd name="T3" fmla="*/ 1 h 125"/>
                  <a:gd name="T4" fmla="*/ 0 w 341"/>
                  <a:gd name="T5" fmla="*/ 2 h 125"/>
                  <a:gd name="T6" fmla="*/ 4 w 341"/>
                  <a:gd name="T7" fmla="*/ 6 h 125"/>
                  <a:gd name="T8" fmla="*/ 6 w 341"/>
                  <a:gd name="T9" fmla="*/ 8 h 125"/>
                  <a:gd name="T10" fmla="*/ 10 w 341"/>
                  <a:gd name="T11" fmla="*/ 10 h 125"/>
                  <a:gd name="T12" fmla="*/ 15 w 341"/>
                  <a:gd name="T13" fmla="*/ 11 h 125"/>
                  <a:gd name="T14" fmla="*/ 18 w 341"/>
                  <a:gd name="T15" fmla="*/ 11 h 125"/>
                  <a:gd name="T16" fmla="*/ 22 w 341"/>
                  <a:gd name="T17" fmla="*/ 9 h 125"/>
                  <a:gd name="T18" fmla="*/ 26 w 341"/>
                  <a:gd name="T19" fmla="*/ 6 h 125"/>
                  <a:gd name="T20" fmla="*/ 29 w 341"/>
                  <a:gd name="T21" fmla="*/ 1 h 125"/>
                  <a:gd name="T22" fmla="*/ 20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89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8" name="Freeform 623"/>
              <p:cNvSpPr>
                <a:spLocks/>
              </p:cNvSpPr>
              <p:nvPr/>
            </p:nvSpPr>
            <p:spPr bwMode="auto">
              <a:xfrm>
                <a:off x="2091" y="3979"/>
                <a:ext cx="35" cy="61"/>
              </a:xfrm>
              <a:custGeom>
                <a:avLst/>
                <a:gdLst>
                  <a:gd name="T0" fmla="*/ 21 w 418"/>
                  <a:gd name="T1" fmla="*/ 0 h 737"/>
                  <a:gd name="T2" fmla="*/ 19 w 418"/>
                  <a:gd name="T3" fmla="*/ 0 h 737"/>
                  <a:gd name="T4" fmla="*/ 14 w 418"/>
                  <a:gd name="T5" fmla="*/ 1 h 737"/>
                  <a:gd name="T6" fmla="*/ 10 w 418"/>
                  <a:gd name="T7" fmla="*/ 4 h 737"/>
                  <a:gd name="T8" fmla="*/ 8 w 418"/>
                  <a:gd name="T9" fmla="*/ 6 h 737"/>
                  <a:gd name="T10" fmla="*/ 5 w 418"/>
                  <a:gd name="T11" fmla="*/ 11 h 737"/>
                  <a:gd name="T12" fmla="*/ 3 w 418"/>
                  <a:gd name="T13" fmla="*/ 17 h 737"/>
                  <a:gd name="T14" fmla="*/ 1 w 418"/>
                  <a:gd name="T15" fmla="*/ 22 h 737"/>
                  <a:gd name="T16" fmla="*/ 0 w 418"/>
                  <a:gd name="T17" fmla="*/ 28 h 737"/>
                  <a:gd name="T18" fmla="*/ 0 w 418"/>
                  <a:gd name="T19" fmla="*/ 35 h 737"/>
                  <a:gd name="T20" fmla="*/ 0 w 418"/>
                  <a:gd name="T21" fmla="*/ 41 h 737"/>
                  <a:gd name="T22" fmla="*/ 1 w 418"/>
                  <a:gd name="T23" fmla="*/ 47 h 737"/>
                  <a:gd name="T24" fmla="*/ 3 w 418"/>
                  <a:gd name="T25" fmla="*/ 53 h 737"/>
                  <a:gd name="T26" fmla="*/ 4 w 418"/>
                  <a:gd name="T27" fmla="*/ 56 h 737"/>
                  <a:gd name="T28" fmla="*/ 7 w 418"/>
                  <a:gd name="T29" fmla="*/ 61 h 737"/>
                  <a:gd name="T30" fmla="*/ 22 w 418"/>
                  <a:gd name="T31" fmla="*/ 60 h 737"/>
                  <a:gd name="T32" fmla="*/ 21 w 418"/>
                  <a:gd name="T33" fmla="*/ 60 h 737"/>
                  <a:gd name="T34" fmla="*/ 17 w 418"/>
                  <a:gd name="T35" fmla="*/ 58 h 737"/>
                  <a:gd name="T36" fmla="*/ 13 w 418"/>
                  <a:gd name="T37" fmla="*/ 54 h 737"/>
                  <a:gd name="T38" fmla="*/ 12 w 418"/>
                  <a:gd name="T39" fmla="*/ 53 h 737"/>
                  <a:gd name="T40" fmla="*/ 10 w 418"/>
                  <a:gd name="T41" fmla="*/ 48 h 737"/>
                  <a:gd name="T42" fmla="*/ 9 w 418"/>
                  <a:gd name="T43" fmla="*/ 42 h 737"/>
                  <a:gd name="T44" fmla="*/ 9 w 418"/>
                  <a:gd name="T45" fmla="*/ 35 h 737"/>
                  <a:gd name="T46" fmla="*/ 9 w 418"/>
                  <a:gd name="T47" fmla="*/ 33 h 737"/>
                  <a:gd name="T48" fmla="*/ 9 w 418"/>
                  <a:gd name="T49" fmla="*/ 26 h 737"/>
                  <a:gd name="T50" fmla="*/ 11 w 418"/>
                  <a:gd name="T51" fmla="*/ 20 h 737"/>
                  <a:gd name="T52" fmla="*/ 13 w 418"/>
                  <a:gd name="T53" fmla="*/ 15 h 737"/>
                  <a:gd name="T54" fmla="*/ 14 w 418"/>
                  <a:gd name="T55" fmla="*/ 14 h 737"/>
                  <a:gd name="T56" fmla="*/ 18 w 418"/>
                  <a:gd name="T57" fmla="*/ 10 h 737"/>
                  <a:gd name="T58" fmla="*/ 22 w 418"/>
                  <a:gd name="T59" fmla="*/ 9 h 737"/>
                  <a:gd name="T60" fmla="*/ 35 w 418"/>
                  <a:gd name="T61" fmla="*/ 9 h 737"/>
                  <a:gd name="T62" fmla="*/ 33 w 418"/>
                  <a:gd name="T63" fmla="*/ 6 h 737"/>
                  <a:gd name="T64" fmla="*/ 29 w 418"/>
                  <a:gd name="T65" fmla="*/ 2 h 737"/>
                  <a:gd name="T66" fmla="*/ 26 w 418"/>
                  <a:gd name="T67" fmla="*/ 1 h 737"/>
                  <a:gd name="T68" fmla="*/ 21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20" y="52"/>
                    </a:lnTo>
                    <a:lnTo>
                      <a:pt x="96" y="76"/>
                    </a:lnTo>
                    <a:lnTo>
                      <a:pt x="59" y="131"/>
                    </a:lnTo>
                    <a:lnTo>
                      <a:pt x="31" y="201"/>
                    </a:lnTo>
                    <a:lnTo>
                      <a:pt x="15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3"/>
                    </a:lnTo>
                    <a:lnTo>
                      <a:pt x="198" y="700"/>
                    </a:lnTo>
                    <a:lnTo>
                      <a:pt x="153" y="648"/>
                    </a:lnTo>
                    <a:lnTo>
                      <a:pt x="147" y="637"/>
                    </a:lnTo>
                    <a:lnTo>
                      <a:pt x="124" y="579"/>
                    </a:lnTo>
                    <a:lnTo>
                      <a:pt x="110" y="507"/>
                    </a:lnTo>
                    <a:lnTo>
                      <a:pt x="105" y="419"/>
                    </a:lnTo>
                    <a:lnTo>
                      <a:pt x="105" y="396"/>
                    </a:lnTo>
                    <a:lnTo>
                      <a:pt x="112" y="310"/>
                    </a:lnTo>
                    <a:lnTo>
                      <a:pt x="127" y="240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1" y="9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59" name="Freeform 624"/>
              <p:cNvSpPr>
                <a:spLocks/>
              </p:cNvSpPr>
              <p:nvPr/>
            </p:nvSpPr>
            <p:spPr bwMode="auto">
              <a:xfrm>
                <a:off x="2113" y="3955"/>
                <a:ext cx="22" cy="92"/>
              </a:xfrm>
              <a:custGeom>
                <a:avLst/>
                <a:gdLst>
                  <a:gd name="T0" fmla="*/ 22 w 256"/>
                  <a:gd name="T1" fmla="*/ 0 h 1105"/>
                  <a:gd name="T2" fmla="*/ 13 w 256"/>
                  <a:gd name="T3" fmla="*/ 0 h 1105"/>
                  <a:gd name="T4" fmla="*/ 13 w 256"/>
                  <a:gd name="T5" fmla="*/ 33 h 1105"/>
                  <a:gd name="T6" fmla="*/ 0 w 256"/>
                  <a:gd name="T7" fmla="*/ 33 h 1105"/>
                  <a:gd name="T8" fmla="*/ 2 w 256"/>
                  <a:gd name="T9" fmla="*/ 33 h 1105"/>
                  <a:gd name="T10" fmla="*/ 6 w 256"/>
                  <a:gd name="T11" fmla="*/ 35 h 1105"/>
                  <a:gd name="T12" fmla="*/ 10 w 256"/>
                  <a:gd name="T13" fmla="*/ 40 h 1105"/>
                  <a:gd name="T14" fmla="*/ 11 w 256"/>
                  <a:gd name="T15" fmla="*/ 41 h 1105"/>
                  <a:gd name="T16" fmla="*/ 13 w 256"/>
                  <a:gd name="T17" fmla="*/ 46 h 1105"/>
                  <a:gd name="T18" fmla="*/ 14 w 256"/>
                  <a:gd name="T19" fmla="*/ 52 h 1105"/>
                  <a:gd name="T20" fmla="*/ 14 w 256"/>
                  <a:gd name="T21" fmla="*/ 60 h 1105"/>
                  <a:gd name="T22" fmla="*/ 14 w 256"/>
                  <a:gd name="T23" fmla="*/ 60 h 1105"/>
                  <a:gd name="T24" fmla="*/ 14 w 256"/>
                  <a:gd name="T25" fmla="*/ 68 h 1105"/>
                  <a:gd name="T26" fmla="*/ 12 w 256"/>
                  <a:gd name="T27" fmla="*/ 74 h 1105"/>
                  <a:gd name="T28" fmla="*/ 10 w 256"/>
                  <a:gd name="T29" fmla="*/ 78 h 1105"/>
                  <a:gd name="T30" fmla="*/ 9 w 256"/>
                  <a:gd name="T31" fmla="*/ 80 h 1105"/>
                  <a:gd name="T32" fmla="*/ 5 w 256"/>
                  <a:gd name="T33" fmla="*/ 83 h 1105"/>
                  <a:gd name="T34" fmla="*/ 14 w 256"/>
                  <a:gd name="T35" fmla="*/ 84 h 1105"/>
                  <a:gd name="T36" fmla="*/ 14 w 256"/>
                  <a:gd name="T37" fmla="*/ 92 h 1105"/>
                  <a:gd name="T38" fmla="*/ 22 w 256"/>
                  <a:gd name="T39" fmla="*/ 92 h 1105"/>
                  <a:gd name="T40" fmla="*/ 22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4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0" name="Freeform 625"/>
              <p:cNvSpPr>
                <a:spLocks/>
              </p:cNvSpPr>
              <p:nvPr/>
            </p:nvSpPr>
            <p:spPr bwMode="auto">
              <a:xfrm>
                <a:off x="2181" y="4039"/>
                <a:ext cx="10" cy="8"/>
              </a:xfrm>
              <a:custGeom>
                <a:avLst/>
                <a:gdLst>
                  <a:gd name="T0" fmla="*/ 8 w 127"/>
                  <a:gd name="T1" fmla="*/ 0 h 100"/>
                  <a:gd name="T2" fmla="*/ 0 w 127"/>
                  <a:gd name="T3" fmla="*/ 0 h 100"/>
                  <a:gd name="T4" fmla="*/ 0 w 127"/>
                  <a:gd name="T5" fmla="*/ 2 h 100"/>
                  <a:gd name="T6" fmla="*/ 2 w 127"/>
                  <a:gd name="T7" fmla="*/ 8 h 100"/>
                  <a:gd name="T8" fmla="*/ 10 w 127"/>
                  <a:gd name="T9" fmla="*/ 8 h 100"/>
                  <a:gd name="T10" fmla="*/ 9 w 127"/>
                  <a:gd name="T11" fmla="*/ 6 h 100"/>
                  <a:gd name="T12" fmla="*/ 8 w 127"/>
                  <a:gd name="T13" fmla="*/ 0 h 100"/>
                  <a:gd name="T14" fmla="*/ 8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2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2" y="3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1" name="Freeform 626"/>
              <p:cNvSpPr>
                <a:spLocks/>
              </p:cNvSpPr>
              <p:nvPr/>
            </p:nvSpPr>
            <p:spPr bwMode="auto">
              <a:xfrm>
                <a:off x="2145" y="4011"/>
                <a:ext cx="35" cy="38"/>
              </a:xfrm>
              <a:custGeom>
                <a:avLst/>
                <a:gdLst>
                  <a:gd name="T0" fmla="*/ 10 w 416"/>
                  <a:gd name="T1" fmla="*/ 0 h 450"/>
                  <a:gd name="T2" fmla="*/ 6 w 416"/>
                  <a:gd name="T3" fmla="*/ 3 h 450"/>
                  <a:gd name="T4" fmla="*/ 5 w 416"/>
                  <a:gd name="T5" fmla="*/ 4 h 450"/>
                  <a:gd name="T6" fmla="*/ 2 w 416"/>
                  <a:gd name="T7" fmla="*/ 9 h 450"/>
                  <a:gd name="T8" fmla="*/ 1 w 416"/>
                  <a:gd name="T9" fmla="*/ 12 h 450"/>
                  <a:gd name="T10" fmla="*/ 0 w 416"/>
                  <a:gd name="T11" fmla="*/ 19 h 450"/>
                  <a:gd name="T12" fmla="*/ 0 w 416"/>
                  <a:gd name="T13" fmla="*/ 22 h 450"/>
                  <a:gd name="T14" fmla="*/ 2 w 416"/>
                  <a:gd name="T15" fmla="*/ 28 h 450"/>
                  <a:gd name="T16" fmla="*/ 4 w 416"/>
                  <a:gd name="T17" fmla="*/ 33 h 450"/>
                  <a:gd name="T18" fmla="*/ 8 w 416"/>
                  <a:gd name="T19" fmla="*/ 35 h 450"/>
                  <a:gd name="T20" fmla="*/ 12 w 416"/>
                  <a:gd name="T21" fmla="*/ 37 h 450"/>
                  <a:gd name="T22" fmla="*/ 17 w 416"/>
                  <a:gd name="T23" fmla="*/ 38 h 450"/>
                  <a:gd name="T24" fmla="*/ 22 w 416"/>
                  <a:gd name="T25" fmla="*/ 37 h 450"/>
                  <a:gd name="T26" fmla="*/ 27 w 416"/>
                  <a:gd name="T27" fmla="*/ 36 h 450"/>
                  <a:gd name="T28" fmla="*/ 28 w 416"/>
                  <a:gd name="T29" fmla="*/ 35 h 450"/>
                  <a:gd name="T30" fmla="*/ 32 w 416"/>
                  <a:gd name="T31" fmla="*/ 32 h 450"/>
                  <a:gd name="T32" fmla="*/ 19 w 416"/>
                  <a:gd name="T33" fmla="*/ 29 h 450"/>
                  <a:gd name="T34" fmla="*/ 16 w 416"/>
                  <a:gd name="T35" fmla="*/ 28 h 450"/>
                  <a:gd name="T36" fmla="*/ 12 w 416"/>
                  <a:gd name="T37" fmla="*/ 26 h 450"/>
                  <a:gd name="T38" fmla="*/ 11 w 416"/>
                  <a:gd name="T39" fmla="*/ 24 h 450"/>
                  <a:gd name="T40" fmla="*/ 9 w 416"/>
                  <a:gd name="T41" fmla="*/ 18 h 450"/>
                  <a:gd name="T42" fmla="*/ 10 w 416"/>
                  <a:gd name="T43" fmla="*/ 13 h 450"/>
                  <a:gd name="T44" fmla="*/ 14 w 416"/>
                  <a:gd name="T45" fmla="*/ 9 h 450"/>
                  <a:gd name="T46" fmla="*/ 16 w 416"/>
                  <a:gd name="T47" fmla="*/ 8 h 450"/>
                  <a:gd name="T48" fmla="*/ 21 w 416"/>
                  <a:gd name="T49" fmla="*/ 7 h 450"/>
                  <a:gd name="T50" fmla="*/ 27 w 416"/>
                  <a:gd name="T51" fmla="*/ 6 h 450"/>
                  <a:gd name="T52" fmla="*/ 31 w 416"/>
                  <a:gd name="T53" fmla="*/ 4 h 450"/>
                  <a:gd name="T54" fmla="*/ 35 w 416"/>
                  <a:gd name="T55" fmla="*/ 3 h 450"/>
                  <a:gd name="T56" fmla="*/ 10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4" y="450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2" name="Freeform 627"/>
              <p:cNvSpPr>
                <a:spLocks/>
              </p:cNvSpPr>
              <p:nvPr/>
            </p:nvSpPr>
            <p:spPr bwMode="auto">
              <a:xfrm>
                <a:off x="2147" y="3988"/>
                <a:ext cx="21" cy="13"/>
              </a:xfrm>
              <a:custGeom>
                <a:avLst/>
                <a:gdLst>
                  <a:gd name="T0" fmla="*/ 4 w 254"/>
                  <a:gd name="T1" fmla="*/ 0 h 157"/>
                  <a:gd name="T2" fmla="*/ 1 w 254"/>
                  <a:gd name="T3" fmla="*/ 5 h 157"/>
                  <a:gd name="T4" fmla="*/ 0 w 254"/>
                  <a:gd name="T5" fmla="*/ 12 h 157"/>
                  <a:gd name="T6" fmla="*/ 8 w 254"/>
                  <a:gd name="T7" fmla="*/ 13 h 157"/>
                  <a:gd name="T8" fmla="*/ 10 w 254"/>
                  <a:gd name="T9" fmla="*/ 7 h 157"/>
                  <a:gd name="T10" fmla="*/ 12 w 254"/>
                  <a:gd name="T11" fmla="*/ 3 h 157"/>
                  <a:gd name="T12" fmla="*/ 16 w 254"/>
                  <a:gd name="T13" fmla="*/ 1 h 157"/>
                  <a:gd name="T14" fmla="*/ 21 w 254"/>
                  <a:gd name="T15" fmla="*/ 0 h 157"/>
                  <a:gd name="T16" fmla="*/ 4 w 254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157"/>
                  <a:gd name="T29" fmla="*/ 254 w 254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3" name="Freeform 628"/>
              <p:cNvSpPr>
                <a:spLocks/>
              </p:cNvSpPr>
              <p:nvPr/>
            </p:nvSpPr>
            <p:spPr bwMode="auto">
              <a:xfrm>
                <a:off x="2150" y="3979"/>
                <a:ext cx="39" cy="64"/>
              </a:xfrm>
              <a:custGeom>
                <a:avLst/>
                <a:gdLst>
                  <a:gd name="T0" fmla="*/ 19 w 464"/>
                  <a:gd name="T1" fmla="*/ 0 h 770"/>
                  <a:gd name="T2" fmla="*/ 17 w 464"/>
                  <a:gd name="T3" fmla="*/ 0 h 770"/>
                  <a:gd name="T4" fmla="*/ 12 w 464"/>
                  <a:gd name="T5" fmla="*/ 1 h 770"/>
                  <a:gd name="T6" fmla="*/ 7 w 464"/>
                  <a:gd name="T7" fmla="*/ 2 h 770"/>
                  <a:gd name="T8" fmla="*/ 3 w 464"/>
                  <a:gd name="T9" fmla="*/ 5 h 770"/>
                  <a:gd name="T10" fmla="*/ 0 w 464"/>
                  <a:gd name="T11" fmla="*/ 9 h 770"/>
                  <a:gd name="T12" fmla="*/ 18 w 464"/>
                  <a:gd name="T13" fmla="*/ 9 h 770"/>
                  <a:gd name="T14" fmla="*/ 19 w 464"/>
                  <a:gd name="T15" fmla="*/ 9 h 770"/>
                  <a:gd name="T16" fmla="*/ 24 w 464"/>
                  <a:gd name="T17" fmla="*/ 10 h 770"/>
                  <a:gd name="T18" fmla="*/ 27 w 464"/>
                  <a:gd name="T19" fmla="*/ 13 h 770"/>
                  <a:gd name="T20" fmla="*/ 29 w 464"/>
                  <a:gd name="T21" fmla="*/ 16 h 770"/>
                  <a:gd name="T22" fmla="*/ 30 w 464"/>
                  <a:gd name="T23" fmla="*/ 23 h 770"/>
                  <a:gd name="T24" fmla="*/ 30 w 464"/>
                  <a:gd name="T25" fmla="*/ 26 h 770"/>
                  <a:gd name="T26" fmla="*/ 29 w 464"/>
                  <a:gd name="T27" fmla="*/ 26 h 770"/>
                  <a:gd name="T28" fmla="*/ 25 w 464"/>
                  <a:gd name="T29" fmla="*/ 27 h 770"/>
                  <a:gd name="T30" fmla="*/ 21 w 464"/>
                  <a:gd name="T31" fmla="*/ 29 h 770"/>
                  <a:gd name="T32" fmla="*/ 15 w 464"/>
                  <a:gd name="T33" fmla="*/ 30 h 770"/>
                  <a:gd name="T34" fmla="*/ 11 w 464"/>
                  <a:gd name="T35" fmla="*/ 30 h 770"/>
                  <a:gd name="T36" fmla="*/ 7 w 464"/>
                  <a:gd name="T37" fmla="*/ 31 h 770"/>
                  <a:gd name="T38" fmla="*/ 5 w 464"/>
                  <a:gd name="T39" fmla="*/ 32 h 770"/>
                  <a:gd name="T40" fmla="*/ 30 w 464"/>
                  <a:gd name="T41" fmla="*/ 35 h 770"/>
                  <a:gd name="T42" fmla="*/ 30 w 464"/>
                  <a:gd name="T43" fmla="*/ 39 h 770"/>
                  <a:gd name="T44" fmla="*/ 30 w 464"/>
                  <a:gd name="T45" fmla="*/ 45 h 770"/>
                  <a:gd name="T46" fmla="*/ 28 w 464"/>
                  <a:gd name="T47" fmla="*/ 50 h 770"/>
                  <a:gd name="T48" fmla="*/ 26 w 464"/>
                  <a:gd name="T49" fmla="*/ 54 h 770"/>
                  <a:gd name="T50" fmla="*/ 23 w 464"/>
                  <a:gd name="T51" fmla="*/ 58 h 770"/>
                  <a:gd name="T52" fmla="*/ 19 w 464"/>
                  <a:gd name="T53" fmla="*/ 60 h 770"/>
                  <a:gd name="T54" fmla="*/ 14 w 464"/>
                  <a:gd name="T55" fmla="*/ 61 h 770"/>
                  <a:gd name="T56" fmla="*/ 26 w 464"/>
                  <a:gd name="T57" fmla="*/ 64 h 770"/>
                  <a:gd name="T58" fmla="*/ 30 w 464"/>
                  <a:gd name="T59" fmla="*/ 60 h 770"/>
                  <a:gd name="T60" fmla="*/ 39 w 464"/>
                  <a:gd name="T61" fmla="*/ 60 h 770"/>
                  <a:gd name="T62" fmla="*/ 39 w 464"/>
                  <a:gd name="T63" fmla="*/ 56 h 770"/>
                  <a:gd name="T64" fmla="*/ 38 w 464"/>
                  <a:gd name="T65" fmla="*/ 49 h 770"/>
                  <a:gd name="T66" fmla="*/ 38 w 464"/>
                  <a:gd name="T67" fmla="*/ 40 h 770"/>
                  <a:gd name="T68" fmla="*/ 38 w 464"/>
                  <a:gd name="T69" fmla="*/ 25 h 770"/>
                  <a:gd name="T70" fmla="*/ 38 w 464"/>
                  <a:gd name="T71" fmla="*/ 20 h 770"/>
                  <a:gd name="T72" fmla="*/ 38 w 464"/>
                  <a:gd name="T73" fmla="*/ 15 h 770"/>
                  <a:gd name="T74" fmla="*/ 38 w 464"/>
                  <a:gd name="T75" fmla="*/ 12 h 770"/>
                  <a:gd name="T76" fmla="*/ 35 w 464"/>
                  <a:gd name="T77" fmla="*/ 7 h 770"/>
                  <a:gd name="T78" fmla="*/ 34 w 464"/>
                  <a:gd name="T79" fmla="*/ 5 h 770"/>
                  <a:gd name="T80" fmla="*/ 29 w 464"/>
                  <a:gd name="T81" fmla="*/ 2 h 770"/>
                  <a:gd name="T82" fmla="*/ 29 w 464"/>
                  <a:gd name="T83" fmla="*/ 2 h 770"/>
                  <a:gd name="T84" fmla="*/ 24 w 464"/>
                  <a:gd name="T85" fmla="*/ 0 h 770"/>
                  <a:gd name="T86" fmla="*/ 19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4" y="194"/>
                    </a:lnTo>
                    <a:lnTo>
                      <a:pt x="354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4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2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49" y="24"/>
                    </a:lnTo>
                    <a:lnTo>
                      <a:pt x="340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4" name="Freeform 629"/>
              <p:cNvSpPr>
                <a:spLocks/>
              </p:cNvSpPr>
              <p:nvPr/>
            </p:nvSpPr>
            <p:spPr bwMode="auto">
              <a:xfrm>
                <a:off x="2215" y="3955"/>
                <a:ext cx="10" cy="33"/>
              </a:xfrm>
              <a:custGeom>
                <a:avLst/>
                <a:gdLst>
                  <a:gd name="T0" fmla="*/ 10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8 w 115"/>
                  <a:gd name="T9" fmla="*/ 33 h 390"/>
                  <a:gd name="T10" fmla="*/ 10 w 115"/>
                  <a:gd name="T11" fmla="*/ 15 h 390"/>
                  <a:gd name="T12" fmla="*/ 10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5" name="Freeform 630"/>
              <p:cNvSpPr>
                <a:spLocks/>
              </p:cNvSpPr>
              <p:nvPr/>
            </p:nvSpPr>
            <p:spPr bwMode="auto">
              <a:xfrm>
                <a:off x="2200" y="3955"/>
                <a:ext cx="9" cy="33"/>
              </a:xfrm>
              <a:custGeom>
                <a:avLst/>
                <a:gdLst>
                  <a:gd name="T0" fmla="*/ 9 w 115"/>
                  <a:gd name="T1" fmla="*/ 0 h 390"/>
                  <a:gd name="T2" fmla="*/ 0 w 115"/>
                  <a:gd name="T3" fmla="*/ 0 h 390"/>
                  <a:gd name="T4" fmla="*/ 0 w 115"/>
                  <a:gd name="T5" fmla="*/ 15 h 390"/>
                  <a:gd name="T6" fmla="*/ 2 w 115"/>
                  <a:gd name="T7" fmla="*/ 33 h 390"/>
                  <a:gd name="T8" fmla="*/ 7 w 115"/>
                  <a:gd name="T9" fmla="*/ 33 h 390"/>
                  <a:gd name="T10" fmla="*/ 9 w 115"/>
                  <a:gd name="T11" fmla="*/ 15 h 390"/>
                  <a:gd name="T12" fmla="*/ 9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6" name="Freeform 631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7" name="Freeform 632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1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8" name="Freeform 633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464 w 5563"/>
                  <a:gd name="T3" fmla="*/ 0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69" name="Freeform 634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464 w 5563"/>
                  <a:gd name="T3" fmla="*/ 0 h 133"/>
                  <a:gd name="T4" fmla="*/ 464 w 5563"/>
                  <a:gd name="T5" fmla="*/ 11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0" name="Freeform 635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1" name="Freeform 636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1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2" name="Freeform 637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3" name="Freeform 638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84 w 1014"/>
                  <a:gd name="T3" fmla="*/ 0 h 133"/>
                  <a:gd name="T4" fmla="*/ 84 w 1014"/>
                  <a:gd name="T5" fmla="*/ 11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4" name="Freeform 639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1 w 248"/>
                  <a:gd name="T1" fmla="*/ 0 h 225"/>
                  <a:gd name="T2" fmla="*/ 0 w 248"/>
                  <a:gd name="T3" fmla="*/ 19 h 225"/>
                  <a:gd name="T4" fmla="*/ 21 w 248"/>
                  <a:gd name="T5" fmla="*/ 19 h 225"/>
                  <a:gd name="T6" fmla="*/ 21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5" name="Freeform 640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1 w 248"/>
                  <a:gd name="T1" fmla="*/ 0 h 225"/>
                  <a:gd name="T2" fmla="*/ 0 w 248"/>
                  <a:gd name="T3" fmla="*/ 19 h 225"/>
                  <a:gd name="T4" fmla="*/ 21 w 248"/>
                  <a:gd name="T5" fmla="*/ 19 h 225"/>
                  <a:gd name="T6" fmla="*/ 21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6" name="Freeform 641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1 w 1511"/>
                  <a:gd name="T1" fmla="*/ 0 h 123"/>
                  <a:gd name="T2" fmla="*/ 0 w 1511"/>
                  <a:gd name="T3" fmla="*/ 11 h 123"/>
                  <a:gd name="T4" fmla="*/ 126 w 1511"/>
                  <a:gd name="T5" fmla="*/ 11 h 123"/>
                  <a:gd name="T6" fmla="*/ 11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7" name="Freeform 642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1 w 1511"/>
                  <a:gd name="T1" fmla="*/ 0 h 123"/>
                  <a:gd name="T2" fmla="*/ 0 w 1511"/>
                  <a:gd name="T3" fmla="*/ 11 h 123"/>
                  <a:gd name="T4" fmla="*/ 126 w 1511"/>
                  <a:gd name="T5" fmla="*/ 11 h 123"/>
                  <a:gd name="T6" fmla="*/ 11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8" name="Freeform 643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15 w 1375"/>
                  <a:gd name="T3" fmla="*/ 0 h 123"/>
                  <a:gd name="T4" fmla="*/ 115 w 1375"/>
                  <a:gd name="T5" fmla="*/ 11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79" name="Freeform 644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15 w 1375"/>
                  <a:gd name="T3" fmla="*/ 0 h 123"/>
                  <a:gd name="T4" fmla="*/ 115 w 1375"/>
                  <a:gd name="T5" fmla="*/ 11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0" name="Freeform 645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1 w 248"/>
                  <a:gd name="T3" fmla="*/ 0 h 225"/>
                  <a:gd name="T4" fmla="*/ 21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1" name="Freeform 646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1 w 248"/>
                  <a:gd name="T3" fmla="*/ 0 h 225"/>
                  <a:gd name="T4" fmla="*/ 21 w 248"/>
                  <a:gd name="T5" fmla="*/ 19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2" name="Freeform 647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1 w 1511"/>
                  <a:gd name="T3" fmla="*/ 1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3" name="Freeform 648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1 w 1511"/>
                  <a:gd name="T3" fmla="*/ 1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4" name="Freeform 649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26 w 1511"/>
                  <a:gd name="T3" fmla="*/ 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5" name="Freeform 650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26 w 1511"/>
                  <a:gd name="T3" fmla="*/ 0 h 125"/>
                  <a:gd name="T4" fmla="*/ 126 w 1511"/>
                  <a:gd name="T5" fmla="*/ 10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6" name="Freeform 651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7" name="Freeform 652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51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8" name="Freeform 653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89" name="Freeform 654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1 w 133"/>
                  <a:gd name="T3" fmla="*/ 0 h 1812"/>
                  <a:gd name="T4" fmla="*/ 11 w 133"/>
                  <a:gd name="T5" fmla="*/ 151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0" name="Freeform 655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1" name="Freeform 656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51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2" name="Freeform 657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3" name="Freeform 658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1 w 132"/>
                  <a:gd name="T3" fmla="*/ 0 h 1812"/>
                  <a:gd name="T4" fmla="*/ 11 w 132"/>
                  <a:gd name="T5" fmla="*/ 151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4" name="Freeform 659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5" name="Freeform 660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1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6" name="Freeform 661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84 w 1014"/>
                  <a:gd name="T3" fmla="*/ 0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7" name="Freeform 662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84 w 1014"/>
                  <a:gd name="T3" fmla="*/ 0 h 132"/>
                  <a:gd name="T4" fmla="*/ 84 w 1014"/>
                  <a:gd name="T5" fmla="*/ 11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8" name="Freeform 663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999" name="Freeform 664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0" name="Freeform 665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1" name="Freeform 666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2" name="Freeform 667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3" name="Freeform 668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04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4" name="Freeform 669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5" name="Freeform 670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1 w 132"/>
                  <a:gd name="T3" fmla="*/ 0 h 2450"/>
                  <a:gd name="T4" fmla="*/ 11 w 132"/>
                  <a:gd name="T5" fmla="*/ 204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6" name="Freeform 671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7" name="Freeform 672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1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8" name="Freeform 673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09" name="Freeform 674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464 w 5563"/>
                  <a:gd name="T3" fmla="*/ 0 h 132"/>
                  <a:gd name="T4" fmla="*/ 464 w 5563"/>
                  <a:gd name="T5" fmla="*/ 11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0" name="Line 675"/>
              <p:cNvSpPr>
                <a:spLocks noChangeShapeType="1"/>
              </p:cNvSpPr>
              <p:nvPr/>
            </p:nvSpPr>
            <p:spPr bwMode="auto">
              <a:xfrm flipV="1">
                <a:off x="465" y="3706"/>
                <a:ext cx="32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1" name="Line 676"/>
              <p:cNvSpPr>
                <a:spLocks noChangeShapeType="1"/>
              </p:cNvSpPr>
              <p:nvPr/>
            </p:nvSpPr>
            <p:spPr bwMode="auto">
              <a:xfrm flipH="1" flipV="1">
                <a:off x="465" y="3736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2" name="Line 677"/>
              <p:cNvSpPr>
                <a:spLocks noChangeShapeType="1"/>
              </p:cNvSpPr>
              <p:nvPr/>
            </p:nvSpPr>
            <p:spPr bwMode="auto">
              <a:xfrm>
                <a:off x="497" y="374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3" name="Line 678"/>
              <p:cNvSpPr>
                <a:spLocks noChangeShapeType="1"/>
              </p:cNvSpPr>
              <p:nvPr/>
            </p:nvSpPr>
            <p:spPr bwMode="auto">
              <a:xfrm flipV="1">
                <a:off x="497" y="370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4" name="Line 679"/>
              <p:cNvSpPr>
                <a:spLocks noChangeShapeType="1"/>
              </p:cNvSpPr>
              <p:nvPr/>
            </p:nvSpPr>
            <p:spPr bwMode="auto">
              <a:xfrm>
                <a:off x="254" y="3655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4015" name="Line 680"/>
              <p:cNvSpPr>
                <a:spLocks noChangeShapeType="1"/>
              </p:cNvSpPr>
              <p:nvPr/>
            </p:nvSpPr>
            <p:spPr bwMode="auto">
              <a:xfrm>
                <a:off x="243" y="3644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43702" name="Line 682"/>
            <p:cNvSpPr>
              <a:spLocks noChangeShapeType="1"/>
            </p:cNvSpPr>
            <p:nvPr/>
          </p:nvSpPr>
          <p:spPr bwMode="auto">
            <a:xfrm flipH="1">
              <a:off x="214" y="3628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3" name="Line 683"/>
            <p:cNvSpPr>
              <a:spLocks noChangeShapeType="1"/>
            </p:cNvSpPr>
            <p:nvPr/>
          </p:nvSpPr>
          <p:spPr bwMode="auto">
            <a:xfrm flipH="1">
              <a:off x="203" y="3617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4" name="Line 684"/>
            <p:cNvSpPr>
              <a:spLocks noChangeShapeType="1"/>
            </p:cNvSpPr>
            <p:nvPr/>
          </p:nvSpPr>
          <p:spPr bwMode="auto">
            <a:xfrm flipV="1">
              <a:off x="591" y="3725"/>
              <a:ext cx="0" cy="2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5" name="Line 685"/>
            <p:cNvSpPr>
              <a:spLocks noChangeShapeType="1"/>
            </p:cNvSpPr>
            <p:nvPr/>
          </p:nvSpPr>
          <p:spPr bwMode="auto">
            <a:xfrm>
              <a:off x="254" y="3806"/>
              <a:ext cx="6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6" name="Line 686"/>
            <p:cNvSpPr>
              <a:spLocks noChangeShapeType="1"/>
            </p:cNvSpPr>
            <p:nvPr/>
          </p:nvSpPr>
          <p:spPr bwMode="auto">
            <a:xfrm>
              <a:off x="243" y="3817"/>
              <a:ext cx="8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7" name="Line 687"/>
            <p:cNvSpPr>
              <a:spLocks noChangeShapeType="1"/>
            </p:cNvSpPr>
            <p:nvPr/>
          </p:nvSpPr>
          <p:spPr bwMode="auto">
            <a:xfrm>
              <a:off x="214" y="3832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8" name="Line 688"/>
            <p:cNvSpPr>
              <a:spLocks noChangeShapeType="1"/>
            </p:cNvSpPr>
            <p:nvPr/>
          </p:nvSpPr>
          <p:spPr bwMode="auto">
            <a:xfrm>
              <a:off x="203" y="3843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09" name="Line 689"/>
            <p:cNvSpPr>
              <a:spLocks noChangeShapeType="1"/>
            </p:cNvSpPr>
            <p:nvPr/>
          </p:nvSpPr>
          <p:spPr bwMode="auto">
            <a:xfrm flipV="1">
              <a:off x="656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0" name="Line 690"/>
            <p:cNvSpPr>
              <a:spLocks noChangeShapeType="1"/>
            </p:cNvSpPr>
            <p:nvPr/>
          </p:nvSpPr>
          <p:spPr bwMode="auto">
            <a:xfrm flipV="1">
              <a:off x="667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1" name="Line 691"/>
            <p:cNvSpPr>
              <a:spLocks noChangeShapeType="1"/>
            </p:cNvSpPr>
            <p:nvPr/>
          </p:nvSpPr>
          <p:spPr bwMode="auto">
            <a:xfrm flipH="1">
              <a:off x="497" y="3746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2" name="Line 692"/>
            <p:cNvSpPr>
              <a:spLocks noChangeShapeType="1"/>
            </p:cNvSpPr>
            <p:nvPr/>
          </p:nvSpPr>
          <p:spPr bwMode="auto">
            <a:xfrm flipH="1">
              <a:off x="497" y="3725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3" name="Line 693"/>
            <p:cNvSpPr>
              <a:spLocks noChangeShapeType="1"/>
            </p:cNvSpPr>
            <p:nvPr/>
          </p:nvSpPr>
          <p:spPr bwMode="auto">
            <a:xfrm flipV="1">
              <a:off x="316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4" name="Line 694"/>
            <p:cNvSpPr>
              <a:spLocks noChangeShapeType="1"/>
            </p:cNvSpPr>
            <p:nvPr/>
          </p:nvSpPr>
          <p:spPr bwMode="auto">
            <a:xfrm flipV="1">
              <a:off x="327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5" name="Line 695"/>
            <p:cNvSpPr>
              <a:spLocks noChangeShapeType="1"/>
            </p:cNvSpPr>
            <p:nvPr/>
          </p:nvSpPr>
          <p:spPr bwMode="auto">
            <a:xfrm>
              <a:off x="214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6" name="Line 696"/>
            <p:cNvSpPr>
              <a:spLocks noChangeShapeType="1"/>
            </p:cNvSpPr>
            <p:nvPr/>
          </p:nvSpPr>
          <p:spPr bwMode="auto">
            <a:xfrm>
              <a:off x="203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7" name="Line 697"/>
            <p:cNvSpPr>
              <a:spLocks noChangeShapeType="1"/>
            </p:cNvSpPr>
            <p:nvPr/>
          </p:nvSpPr>
          <p:spPr bwMode="auto">
            <a:xfrm flipV="1">
              <a:off x="243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8" name="Line 698"/>
            <p:cNvSpPr>
              <a:spLocks noChangeShapeType="1"/>
            </p:cNvSpPr>
            <p:nvPr/>
          </p:nvSpPr>
          <p:spPr bwMode="auto">
            <a:xfrm flipV="1">
              <a:off x="254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19" name="Rectangle 699"/>
            <p:cNvSpPr>
              <a:spLocks noChangeArrowheads="1"/>
            </p:cNvSpPr>
            <p:nvPr/>
          </p:nvSpPr>
          <p:spPr bwMode="auto">
            <a:xfrm>
              <a:off x="759" y="3722"/>
              <a:ext cx="2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0" name="Rectangle 700"/>
            <p:cNvSpPr>
              <a:spLocks noChangeArrowheads="1"/>
            </p:cNvSpPr>
            <p:nvPr/>
          </p:nvSpPr>
          <p:spPr bwMode="auto">
            <a:xfrm>
              <a:off x="82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1" name="Freeform 701"/>
            <p:cNvSpPr>
              <a:spLocks/>
            </p:cNvSpPr>
            <p:nvPr/>
          </p:nvSpPr>
          <p:spPr bwMode="auto">
            <a:xfrm>
              <a:off x="850" y="3751"/>
              <a:ext cx="17" cy="11"/>
            </a:xfrm>
            <a:custGeom>
              <a:avLst/>
              <a:gdLst>
                <a:gd name="T0" fmla="*/ 16 w 205"/>
                <a:gd name="T1" fmla="*/ 0 h 132"/>
                <a:gd name="T2" fmla="*/ 12 w 205"/>
                <a:gd name="T3" fmla="*/ 0 h 132"/>
                <a:gd name="T4" fmla="*/ 0 w 205"/>
                <a:gd name="T5" fmla="*/ 4 h 132"/>
                <a:gd name="T6" fmla="*/ 0 w 205"/>
                <a:gd name="T7" fmla="*/ 5 h 132"/>
                <a:gd name="T8" fmla="*/ 4 w 205"/>
                <a:gd name="T9" fmla="*/ 9 h 132"/>
                <a:gd name="T10" fmla="*/ 6 w 205"/>
                <a:gd name="T11" fmla="*/ 10 h 132"/>
                <a:gd name="T12" fmla="*/ 11 w 205"/>
                <a:gd name="T13" fmla="*/ 11 h 132"/>
                <a:gd name="T14" fmla="*/ 12 w 205"/>
                <a:gd name="T15" fmla="*/ 11 h 132"/>
                <a:gd name="T16" fmla="*/ 17 w 205"/>
                <a:gd name="T17" fmla="*/ 10 h 132"/>
                <a:gd name="T18" fmla="*/ 16 w 205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132"/>
                <a:gd name="T32" fmla="*/ 205 w 205"/>
                <a:gd name="T33" fmla="*/ 132 h 1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132">
                  <a:moveTo>
                    <a:pt x="191" y="0"/>
                  </a:moveTo>
                  <a:lnTo>
                    <a:pt x="146" y="5"/>
                  </a:lnTo>
                  <a:lnTo>
                    <a:pt x="0" y="47"/>
                  </a:lnTo>
                  <a:lnTo>
                    <a:pt x="4" y="55"/>
                  </a:lnTo>
                  <a:lnTo>
                    <a:pt x="43" y="108"/>
                  </a:lnTo>
                  <a:lnTo>
                    <a:pt x="68" y="122"/>
                  </a:lnTo>
                  <a:lnTo>
                    <a:pt x="129" y="132"/>
                  </a:lnTo>
                  <a:lnTo>
                    <a:pt x="146" y="131"/>
                  </a:lnTo>
                  <a:lnTo>
                    <a:pt x="205" y="12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2" name="Freeform 702"/>
            <p:cNvSpPr>
              <a:spLocks/>
            </p:cNvSpPr>
            <p:nvPr/>
          </p:nvSpPr>
          <p:spPr bwMode="auto">
            <a:xfrm>
              <a:off x="843" y="3671"/>
              <a:ext cx="23" cy="84"/>
            </a:xfrm>
            <a:custGeom>
              <a:avLst/>
              <a:gdLst>
                <a:gd name="T0" fmla="*/ 15 w 277"/>
                <a:gd name="T1" fmla="*/ 0 h 1006"/>
                <a:gd name="T2" fmla="*/ 6 w 277"/>
                <a:gd name="T3" fmla="*/ 7 h 1006"/>
                <a:gd name="T4" fmla="*/ 6 w 277"/>
                <a:gd name="T5" fmla="*/ 23 h 1006"/>
                <a:gd name="T6" fmla="*/ 0 w 277"/>
                <a:gd name="T7" fmla="*/ 23 h 1006"/>
                <a:gd name="T8" fmla="*/ 0 w 277"/>
                <a:gd name="T9" fmla="*/ 32 h 1006"/>
                <a:gd name="T10" fmla="*/ 6 w 277"/>
                <a:gd name="T11" fmla="*/ 32 h 1006"/>
                <a:gd name="T12" fmla="*/ 6 w 277"/>
                <a:gd name="T13" fmla="*/ 71 h 1006"/>
                <a:gd name="T14" fmla="*/ 6 w 277"/>
                <a:gd name="T15" fmla="*/ 72 h 1006"/>
                <a:gd name="T16" fmla="*/ 6 w 277"/>
                <a:gd name="T17" fmla="*/ 79 h 1006"/>
                <a:gd name="T18" fmla="*/ 7 w 277"/>
                <a:gd name="T19" fmla="*/ 84 h 1006"/>
                <a:gd name="T20" fmla="*/ 19 w 277"/>
                <a:gd name="T21" fmla="*/ 80 h 1006"/>
                <a:gd name="T22" fmla="*/ 16 w 277"/>
                <a:gd name="T23" fmla="*/ 80 h 1006"/>
                <a:gd name="T24" fmla="*/ 15 w 277"/>
                <a:gd name="T25" fmla="*/ 77 h 1006"/>
                <a:gd name="T26" fmla="*/ 15 w 277"/>
                <a:gd name="T27" fmla="*/ 71 h 1006"/>
                <a:gd name="T28" fmla="*/ 15 w 277"/>
                <a:gd name="T29" fmla="*/ 32 h 1006"/>
                <a:gd name="T30" fmla="*/ 23 w 277"/>
                <a:gd name="T31" fmla="*/ 32 h 1006"/>
                <a:gd name="T32" fmla="*/ 23 w 277"/>
                <a:gd name="T33" fmla="*/ 23 h 1006"/>
                <a:gd name="T34" fmla="*/ 15 w 277"/>
                <a:gd name="T35" fmla="*/ 23 h 1006"/>
                <a:gd name="T36" fmla="*/ 15 w 277"/>
                <a:gd name="T37" fmla="*/ 0 h 10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7"/>
                <a:gd name="T58" fmla="*/ 0 h 1006"/>
                <a:gd name="T59" fmla="*/ 277 w 277"/>
                <a:gd name="T60" fmla="*/ 1006 h 10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7" h="1006">
                  <a:moveTo>
                    <a:pt x="175" y="0"/>
                  </a:moveTo>
                  <a:lnTo>
                    <a:pt x="74" y="81"/>
                  </a:lnTo>
                  <a:lnTo>
                    <a:pt x="74" y="279"/>
                  </a:lnTo>
                  <a:lnTo>
                    <a:pt x="0" y="279"/>
                  </a:lnTo>
                  <a:lnTo>
                    <a:pt x="0" y="386"/>
                  </a:lnTo>
                  <a:lnTo>
                    <a:pt x="74" y="386"/>
                  </a:lnTo>
                  <a:lnTo>
                    <a:pt x="74" y="845"/>
                  </a:lnTo>
                  <a:lnTo>
                    <a:pt x="74" y="857"/>
                  </a:lnTo>
                  <a:lnTo>
                    <a:pt x="77" y="951"/>
                  </a:lnTo>
                  <a:lnTo>
                    <a:pt x="86" y="1006"/>
                  </a:lnTo>
                  <a:lnTo>
                    <a:pt x="232" y="964"/>
                  </a:lnTo>
                  <a:lnTo>
                    <a:pt x="198" y="955"/>
                  </a:lnTo>
                  <a:lnTo>
                    <a:pt x="180" y="928"/>
                  </a:lnTo>
                  <a:lnTo>
                    <a:pt x="175" y="853"/>
                  </a:lnTo>
                  <a:lnTo>
                    <a:pt x="175" y="386"/>
                  </a:lnTo>
                  <a:lnTo>
                    <a:pt x="277" y="386"/>
                  </a:lnTo>
                  <a:lnTo>
                    <a:pt x="277" y="279"/>
                  </a:lnTo>
                  <a:lnTo>
                    <a:pt x="175" y="279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3" name="Rectangle 703"/>
            <p:cNvSpPr>
              <a:spLocks noChangeArrowheads="1"/>
            </p:cNvSpPr>
            <p:nvPr/>
          </p:nvSpPr>
          <p:spPr bwMode="auto">
            <a:xfrm>
              <a:off x="874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4" name="Rectangle 704"/>
            <p:cNvSpPr>
              <a:spLocks noChangeArrowheads="1"/>
            </p:cNvSpPr>
            <p:nvPr/>
          </p:nvSpPr>
          <p:spPr bwMode="auto">
            <a:xfrm>
              <a:off x="874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5" name="Freeform 705"/>
            <p:cNvSpPr>
              <a:spLocks/>
            </p:cNvSpPr>
            <p:nvPr/>
          </p:nvSpPr>
          <p:spPr bwMode="auto">
            <a:xfrm>
              <a:off x="918" y="3701"/>
              <a:ext cx="18" cy="60"/>
            </a:xfrm>
            <a:custGeom>
              <a:avLst/>
              <a:gdLst>
                <a:gd name="T0" fmla="*/ 15 w 225"/>
                <a:gd name="T1" fmla="*/ 0 h 725"/>
                <a:gd name="T2" fmla="*/ 0 w 225"/>
                <a:gd name="T3" fmla="*/ 2 h 725"/>
                <a:gd name="T4" fmla="*/ 1 w 225"/>
                <a:gd name="T5" fmla="*/ 2 h 725"/>
                <a:gd name="T6" fmla="*/ 6 w 225"/>
                <a:gd name="T7" fmla="*/ 4 h 725"/>
                <a:gd name="T8" fmla="*/ 6 w 225"/>
                <a:gd name="T9" fmla="*/ 5 h 725"/>
                <a:gd name="T10" fmla="*/ 9 w 225"/>
                <a:gd name="T11" fmla="*/ 9 h 725"/>
                <a:gd name="T12" fmla="*/ 10 w 225"/>
                <a:gd name="T13" fmla="*/ 13 h 725"/>
                <a:gd name="T14" fmla="*/ 10 w 225"/>
                <a:gd name="T15" fmla="*/ 20 h 725"/>
                <a:gd name="T16" fmla="*/ 10 w 225"/>
                <a:gd name="T17" fmla="*/ 60 h 725"/>
                <a:gd name="T18" fmla="*/ 18 w 225"/>
                <a:gd name="T19" fmla="*/ 60 h 725"/>
                <a:gd name="T20" fmla="*/ 18 w 225"/>
                <a:gd name="T21" fmla="*/ 19 h 725"/>
                <a:gd name="T22" fmla="*/ 18 w 225"/>
                <a:gd name="T23" fmla="*/ 14 h 725"/>
                <a:gd name="T24" fmla="*/ 18 w 225"/>
                <a:gd name="T25" fmla="*/ 8 h 725"/>
                <a:gd name="T26" fmla="*/ 17 w 225"/>
                <a:gd name="T27" fmla="*/ 6 h 725"/>
                <a:gd name="T28" fmla="*/ 15 w 225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5"/>
                <a:gd name="T47" fmla="*/ 225 w 225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5">
                  <a:moveTo>
                    <a:pt x="188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0" y="49"/>
                  </a:lnTo>
                  <a:lnTo>
                    <a:pt x="78" y="56"/>
                  </a:lnTo>
                  <a:lnTo>
                    <a:pt x="112" y="114"/>
                  </a:lnTo>
                  <a:lnTo>
                    <a:pt x="119" y="153"/>
                  </a:lnTo>
                  <a:lnTo>
                    <a:pt x="124" y="238"/>
                  </a:lnTo>
                  <a:lnTo>
                    <a:pt x="124" y="725"/>
                  </a:lnTo>
                  <a:lnTo>
                    <a:pt x="225" y="725"/>
                  </a:lnTo>
                  <a:lnTo>
                    <a:pt x="225" y="233"/>
                  </a:lnTo>
                  <a:lnTo>
                    <a:pt x="224" y="164"/>
                  </a:lnTo>
                  <a:lnTo>
                    <a:pt x="219" y="101"/>
                  </a:lnTo>
                  <a:lnTo>
                    <a:pt x="213" y="6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6" name="Freeform 706"/>
            <p:cNvSpPr>
              <a:spLocks/>
            </p:cNvSpPr>
            <p:nvPr/>
          </p:nvSpPr>
          <p:spPr bwMode="auto">
            <a:xfrm>
              <a:off x="896" y="3694"/>
              <a:ext cx="13" cy="67"/>
            </a:xfrm>
            <a:custGeom>
              <a:avLst/>
              <a:gdLst>
                <a:gd name="T0" fmla="*/ 8 w 155"/>
                <a:gd name="T1" fmla="*/ 0 h 801"/>
                <a:gd name="T2" fmla="*/ 0 w 155"/>
                <a:gd name="T3" fmla="*/ 0 h 801"/>
                <a:gd name="T4" fmla="*/ 0 w 155"/>
                <a:gd name="T5" fmla="*/ 67 h 801"/>
                <a:gd name="T6" fmla="*/ 8 w 155"/>
                <a:gd name="T7" fmla="*/ 67 h 801"/>
                <a:gd name="T8" fmla="*/ 8 w 155"/>
                <a:gd name="T9" fmla="*/ 30 h 801"/>
                <a:gd name="T10" fmla="*/ 9 w 155"/>
                <a:gd name="T11" fmla="*/ 23 h 801"/>
                <a:gd name="T12" fmla="*/ 10 w 155"/>
                <a:gd name="T13" fmla="*/ 17 h 801"/>
                <a:gd name="T14" fmla="*/ 12 w 155"/>
                <a:gd name="T15" fmla="*/ 13 h 801"/>
                <a:gd name="T16" fmla="*/ 13 w 155"/>
                <a:gd name="T17" fmla="*/ 12 h 801"/>
                <a:gd name="T18" fmla="*/ 8 w 155"/>
                <a:gd name="T19" fmla="*/ 10 h 801"/>
                <a:gd name="T20" fmla="*/ 8 w 155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"/>
                <a:gd name="T34" fmla="*/ 0 h 801"/>
                <a:gd name="T35" fmla="*/ 155 w 155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64"/>
                  </a:lnTo>
                  <a:lnTo>
                    <a:pt x="106" y="273"/>
                  </a:lnTo>
                  <a:lnTo>
                    <a:pt x="122" y="203"/>
                  </a:lnTo>
                  <a:lnTo>
                    <a:pt x="148" y="155"/>
                  </a:lnTo>
                  <a:lnTo>
                    <a:pt x="155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7" name="Freeform 707"/>
            <p:cNvSpPr>
              <a:spLocks/>
            </p:cNvSpPr>
            <p:nvPr/>
          </p:nvSpPr>
          <p:spPr bwMode="auto">
            <a:xfrm>
              <a:off x="903" y="3693"/>
              <a:ext cx="30" cy="14"/>
            </a:xfrm>
            <a:custGeom>
              <a:avLst/>
              <a:gdLst>
                <a:gd name="T0" fmla="*/ 16 w 358"/>
                <a:gd name="T1" fmla="*/ 0 h 166"/>
                <a:gd name="T2" fmla="*/ 16 w 358"/>
                <a:gd name="T3" fmla="*/ 0 h 166"/>
                <a:gd name="T4" fmla="*/ 11 w 358"/>
                <a:gd name="T5" fmla="*/ 1 h 166"/>
                <a:gd name="T6" fmla="*/ 7 w 358"/>
                <a:gd name="T7" fmla="*/ 3 h 166"/>
                <a:gd name="T8" fmla="*/ 3 w 358"/>
                <a:gd name="T9" fmla="*/ 6 h 166"/>
                <a:gd name="T10" fmla="*/ 0 w 358"/>
                <a:gd name="T11" fmla="*/ 11 h 166"/>
                <a:gd name="T12" fmla="*/ 5 w 358"/>
                <a:gd name="T13" fmla="*/ 14 h 166"/>
                <a:gd name="T14" fmla="*/ 9 w 358"/>
                <a:gd name="T15" fmla="*/ 11 h 166"/>
                <a:gd name="T16" fmla="*/ 14 w 358"/>
                <a:gd name="T17" fmla="*/ 10 h 166"/>
                <a:gd name="T18" fmla="*/ 30 w 358"/>
                <a:gd name="T19" fmla="*/ 8 h 166"/>
                <a:gd name="T20" fmla="*/ 28 w 358"/>
                <a:gd name="T21" fmla="*/ 6 h 166"/>
                <a:gd name="T22" fmla="*/ 24 w 358"/>
                <a:gd name="T23" fmla="*/ 2 h 166"/>
                <a:gd name="T24" fmla="*/ 21 w 358"/>
                <a:gd name="T25" fmla="*/ 1 h 166"/>
                <a:gd name="T26" fmla="*/ 16 w 358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66"/>
                <a:gd name="T44" fmla="*/ 358 w 358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66">
                  <a:moveTo>
                    <a:pt x="191" y="0"/>
                  </a:moveTo>
                  <a:lnTo>
                    <a:pt x="188" y="0"/>
                  </a:lnTo>
                  <a:lnTo>
                    <a:pt x="130" y="9"/>
                  </a:lnTo>
                  <a:lnTo>
                    <a:pt x="79" y="34"/>
                  </a:lnTo>
                  <a:lnTo>
                    <a:pt x="36" y="75"/>
                  </a:lnTo>
                  <a:lnTo>
                    <a:pt x="0" y="133"/>
                  </a:lnTo>
                  <a:lnTo>
                    <a:pt x="64" y="166"/>
                  </a:lnTo>
                  <a:lnTo>
                    <a:pt x="112" y="130"/>
                  </a:lnTo>
                  <a:lnTo>
                    <a:pt x="170" y="119"/>
                  </a:lnTo>
                  <a:lnTo>
                    <a:pt x="358" y="94"/>
                  </a:lnTo>
                  <a:lnTo>
                    <a:pt x="340" y="68"/>
                  </a:lnTo>
                  <a:lnTo>
                    <a:pt x="290" y="26"/>
                  </a:lnTo>
                  <a:lnTo>
                    <a:pt x="249" y="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8" name="Freeform 708"/>
            <p:cNvSpPr>
              <a:spLocks/>
            </p:cNvSpPr>
            <p:nvPr/>
          </p:nvSpPr>
          <p:spPr bwMode="auto">
            <a:xfrm>
              <a:off x="953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8" y="270"/>
                  </a:lnTo>
                  <a:lnTo>
                    <a:pt x="208" y="276"/>
                  </a:lnTo>
                  <a:lnTo>
                    <a:pt x="222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2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29" name="Freeform 709"/>
            <p:cNvSpPr>
              <a:spLocks/>
            </p:cNvSpPr>
            <p:nvPr/>
          </p:nvSpPr>
          <p:spPr bwMode="auto">
            <a:xfrm>
              <a:off x="947" y="3702"/>
              <a:ext cx="45" cy="52"/>
            </a:xfrm>
            <a:custGeom>
              <a:avLst/>
              <a:gdLst>
                <a:gd name="T0" fmla="*/ 6 w 551"/>
                <a:gd name="T1" fmla="*/ 0 h 616"/>
                <a:gd name="T2" fmla="*/ 5 w 551"/>
                <a:gd name="T3" fmla="*/ 2 h 616"/>
                <a:gd name="T4" fmla="*/ 3 w 551"/>
                <a:gd name="T5" fmla="*/ 7 h 616"/>
                <a:gd name="T6" fmla="*/ 1 w 551"/>
                <a:gd name="T7" fmla="*/ 13 h 616"/>
                <a:gd name="T8" fmla="*/ 0 w 551"/>
                <a:gd name="T9" fmla="*/ 19 h 616"/>
                <a:gd name="T10" fmla="*/ 0 w 551"/>
                <a:gd name="T11" fmla="*/ 26 h 616"/>
                <a:gd name="T12" fmla="*/ 0 w 551"/>
                <a:gd name="T13" fmla="*/ 29 h 616"/>
                <a:gd name="T14" fmla="*/ 1 w 551"/>
                <a:gd name="T15" fmla="*/ 36 h 616"/>
                <a:gd name="T16" fmla="*/ 2 w 551"/>
                <a:gd name="T17" fmla="*/ 42 h 616"/>
                <a:gd name="T18" fmla="*/ 4 w 551"/>
                <a:gd name="T19" fmla="*/ 47 h 616"/>
                <a:gd name="T20" fmla="*/ 6 w 551"/>
                <a:gd name="T21" fmla="*/ 52 h 616"/>
                <a:gd name="T22" fmla="*/ 23 w 551"/>
                <a:gd name="T23" fmla="*/ 52 h 616"/>
                <a:gd name="T24" fmla="*/ 21 w 551"/>
                <a:gd name="T25" fmla="*/ 51 h 616"/>
                <a:gd name="T26" fmla="*/ 17 w 551"/>
                <a:gd name="T27" fmla="*/ 50 h 616"/>
                <a:gd name="T28" fmla="*/ 13 w 551"/>
                <a:gd name="T29" fmla="*/ 46 h 616"/>
                <a:gd name="T30" fmla="*/ 11 w 551"/>
                <a:gd name="T31" fmla="*/ 42 h 616"/>
                <a:gd name="T32" fmla="*/ 9 w 551"/>
                <a:gd name="T33" fmla="*/ 36 h 616"/>
                <a:gd name="T34" fmla="*/ 8 w 551"/>
                <a:gd name="T35" fmla="*/ 29 h 616"/>
                <a:gd name="T36" fmla="*/ 45 w 551"/>
                <a:gd name="T37" fmla="*/ 29 h 616"/>
                <a:gd name="T38" fmla="*/ 45 w 551"/>
                <a:gd name="T39" fmla="*/ 26 h 616"/>
                <a:gd name="T40" fmla="*/ 45 w 551"/>
                <a:gd name="T41" fmla="*/ 23 h 616"/>
                <a:gd name="T42" fmla="*/ 9 w 551"/>
                <a:gd name="T43" fmla="*/ 19 h 616"/>
                <a:gd name="T44" fmla="*/ 9 w 551"/>
                <a:gd name="T45" fmla="*/ 16 h 616"/>
                <a:gd name="T46" fmla="*/ 11 w 551"/>
                <a:gd name="T47" fmla="*/ 10 h 616"/>
                <a:gd name="T48" fmla="*/ 13 w 551"/>
                <a:gd name="T49" fmla="*/ 5 h 616"/>
                <a:gd name="T50" fmla="*/ 14 w 551"/>
                <a:gd name="T51" fmla="*/ 4 h 616"/>
                <a:gd name="T52" fmla="*/ 18 w 551"/>
                <a:gd name="T53" fmla="*/ 1 h 616"/>
                <a:gd name="T54" fmla="*/ 23 w 551"/>
                <a:gd name="T55" fmla="*/ 0 h 616"/>
                <a:gd name="T56" fmla="*/ 6 w 551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1"/>
                <a:gd name="T88" fmla="*/ 0 h 616"/>
                <a:gd name="T89" fmla="*/ 551 w 551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1" h="616">
                  <a:moveTo>
                    <a:pt x="77" y="0"/>
                  </a:moveTo>
                  <a:lnTo>
                    <a:pt x="61" y="25"/>
                  </a:lnTo>
                  <a:lnTo>
                    <a:pt x="34" y="83"/>
                  </a:lnTo>
                  <a:lnTo>
                    <a:pt x="15" y="151"/>
                  </a:lnTo>
                  <a:lnTo>
                    <a:pt x="3" y="227"/>
                  </a:lnTo>
                  <a:lnTo>
                    <a:pt x="0" y="312"/>
                  </a:lnTo>
                  <a:lnTo>
                    <a:pt x="0" y="344"/>
                  </a:lnTo>
                  <a:lnTo>
                    <a:pt x="7" y="425"/>
                  </a:lnTo>
                  <a:lnTo>
                    <a:pt x="22" y="499"/>
                  </a:lnTo>
                  <a:lnTo>
                    <a:pt x="45" y="562"/>
                  </a:lnTo>
                  <a:lnTo>
                    <a:pt x="77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3" y="492"/>
                  </a:lnTo>
                  <a:lnTo>
                    <a:pt x="113" y="424"/>
                  </a:lnTo>
                  <a:lnTo>
                    <a:pt x="104" y="340"/>
                  </a:lnTo>
                  <a:lnTo>
                    <a:pt x="551" y="340"/>
                  </a:lnTo>
                  <a:lnTo>
                    <a:pt x="551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3" y="191"/>
                  </a:lnTo>
                  <a:lnTo>
                    <a:pt x="131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0" name="Freeform 710"/>
            <p:cNvSpPr>
              <a:spLocks/>
            </p:cNvSpPr>
            <p:nvPr/>
          </p:nvSpPr>
          <p:spPr bwMode="auto">
            <a:xfrm>
              <a:off x="953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20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3" y="0"/>
                  </a:moveTo>
                  <a:lnTo>
                    <a:pt x="202" y="0"/>
                  </a:lnTo>
                  <a:lnTo>
                    <a:pt x="143" y="7"/>
                  </a:lnTo>
                  <a:lnTo>
                    <a:pt x="90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4" y="113"/>
                  </a:lnTo>
                  <a:lnTo>
                    <a:pt x="237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8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1" name="Freeform 711"/>
            <p:cNvSpPr>
              <a:spLocks/>
            </p:cNvSpPr>
            <p:nvPr/>
          </p:nvSpPr>
          <p:spPr bwMode="auto">
            <a:xfrm>
              <a:off x="1003" y="3694"/>
              <a:ext cx="18" cy="67"/>
            </a:xfrm>
            <a:custGeom>
              <a:avLst/>
              <a:gdLst>
                <a:gd name="T0" fmla="*/ 8 w 217"/>
                <a:gd name="T1" fmla="*/ 0 h 801"/>
                <a:gd name="T2" fmla="*/ 0 w 217"/>
                <a:gd name="T3" fmla="*/ 0 h 801"/>
                <a:gd name="T4" fmla="*/ 0 w 217"/>
                <a:gd name="T5" fmla="*/ 67 h 801"/>
                <a:gd name="T6" fmla="*/ 8 w 217"/>
                <a:gd name="T7" fmla="*/ 67 h 801"/>
                <a:gd name="T8" fmla="*/ 8 w 217"/>
                <a:gd name="T9" fmla="*/ 32 h 801"/>
                <a:gd name="T10" fmla="*/ 8 w 217"/>
                <a:gd name="T11" fmla="*/ 31 h 801"/>
                <a:gd name="T12" fmla="*/ 9 w 217"/>
                <a:gd name="T13" fmla="*/ 25 h 801"/>
                <a:gd name="T14" fmla="*/ 10 w 217"/>
                <a:gd name="T15" fmla="*/ 19 h 801"/>
                <a:gd name="T16" fmla="*/ 10 w 217"/>
                <a:gd name="T17" fmla="*/ 17 h 801"/>
                <a:gd name="T18" fmla="*/ 13 w 217"/>
                <a:gd name="T19" fmla="*/ 12 h 801"/>
                <a:gd name="T20" fmla="*/ 14 w 217"/>
                <a:gd name="T21" fmla="*/ 12 h 801"/>
                <a:gd name="T22" fmla="*/ 18 w 217"/>
                <a:gd name="T23" fmla="*/ 10 h 801"/>
                <a:gd name="T24" fmla="*/ 8 w 217"/>
                <a:gd name="T25" fmla="*/ 10 h 801"/>
                <a:gd name="T26" fmla="*/ 8 w 217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7"/>
                <a:gd name="T43" fmla="*/ 0 h 801"/>
                <a:gd name="T44" fmla="*/ 217 w 217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7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7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7" y="149"/>
                  </a:lnTo>
                  <a:lnTo>
                    <a:pt x="163" y="144"/>
                  </a:lnTo>
                  <a:lnTo>
                    <a:pt x="217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2" name="Freeform 712"/>
            <p:cNvSpPr>
              <a:spLocks/>
            </p:cNvSpPr>
            <p:nvPr/>
          </p:nvSpPr>
          <p:spPr bwMode="auto">
            <a:xfrm>
              <a:off x="1010" y="3693"/>
              <a:ext cx="20" cy="14"/>
            </a:xfrm>
            <a:custGeom>
              <a:avLst/>
              <a:gdLst>
                <a:gd name="T0" fmla="*/ 11 w 234"/>
                <a:gd name="T1" fmla="*/ 0 h 170"/>
                <a:gd name="T2" fmla="*/ 10 w 234"/>
                <a:gd name="T3" fmla="*/ 0 h 170"/>
                <a:gd name="T4" fmla="*/ 6 w 234"/>
                <a:gd name="T5" fmla="*/ 2 h 170"/>
                <a:gd name="T6" fmla="*/ 3 w 234"/>
                <a:gd name="T7" fmla="*/ 5 h 170"/>
                <a:gd name="T8" fmla="*/ 0 w 234"/>
                <a:gd name="T9" fmla="*/ 12 h 170"/>
                <a:gd name="T10" fmla="*/ 11 w 234"/>
                <a:gd name="T11" fmla="*/ 12 h 170"/>
                <a:gd name="T12" fmla="*/ 12 w 234"/>
                <a:gd name="T13" fmla="*/ 12 h 170"/>
                <a:gd name="T14" fmla="*/ 17 w 234"/>
                <a:gd name="T15" fmla="*/ 14 h 170"/>
                <a:gd name="T16" fmla="*/ 20 w 234"/>
                <a:gd name="T17" fmla="*/ 4 h 170"/>
                <a:gd name="T18" fmla="*/ 16 w 234"/>
                <a:gd name="T19" fmla="*/ 1 h 170"/>
                <a:gd name="T20" fmla="*/ 11 w 234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4"/>
                <a:gd name="T34" fmla="*/ 0 h 170"/>
                <a:gd name="T35" fmla="*/ 234 w 234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4" h="170">
                  <a:moveTo>
                    <a:pt x="130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5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4" y="44"/>
                  </a:lnTo>
                  <a:lnTo>
                    <a:pt x="183" y="1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3" name="Freeform 713"/>
            <p:cNvSpPr>
              <a:spLocks/>
            </p:cNvSpPr>
            <p:nvPr/>
          </p:nvSpPr>
          <p:spPr bwMode="auto">
            <a:xfrm>
              <a:off x="1067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4" name="Freeform 714"/>
            <p:cNvSpPr>
              <a:spLocks/>
            </p:cNvSpPr>
            <p:nvPr/>
          </p:nvSpPr>
          <p:spPr bwMode="auto">
            <a:xfrm>
              <a:off x="1032" y="3725"/>
              <a:ext cx="35" cy="38"/>
            </a:xfrm>
            <a:custGeom>
              <a:avLst/>
              <a:gdLst>
                <a:gd name="T0" fmla="*/ 10 w 416"/>
                <a:gd name="T1" fmla="*/ 0 h 449"/>
                <a:gd name="T2" fmla="*/ 6 w 416"/>
                <a:gd name="T3" fmla="*/ 3 h 449"/>
                <a:gd name="T4" fmla="*/ 5 w 416"/>
                <a:gd name="T5" fmla="*/ 4 h 449"/>
                <a:gd name="T6" fmla="*/ 2 w 416"/>
                <a:gd name="T7" fmla="*/ 9 h 449"/>
                <a:gd name="T8" fmla="*/ 1 w 416"/>
                <a:gd name="T9" fmla="*/ 12 h 449"/>
                <a:gd name="T10" fmla="*/ 0 w 416"/>
                <a:gd name="T11" fmla="*/ 19 h 449"/>
                <a:gd name="T12" fmla="*/ 0 w 416"/>
                <a:gd name="T13" fmla="*/ 22 h 449"/>
                <a:gd name="T14" fmla="*/ 2 w 416"/>
                <a:gd name="T15" fmla="*/ 28 h 449"/>
                <a:gd name="T16" fmla="*/ 4 w 416"/>
                <a:gd name="T17" fmla="*/ 33 h 449"/>
                <a:gd name="T18" fmla="*/ 7 w 416"/>
                <a:gd name="T19" fmla="*/ 35 h 449"/>
                <a:gd name="T20" fmla="*/ 12 w 416"/>
                <a:gd name="T21" fmla="*/ 37 h 449"/>
                <a:gd name="T22" fmla="*/ 17 w 416"/>
                <a:gd name="T23" fmla="*/ 38 h 449"/>
                <a:gd name="T24" fmla="*/ 22 w 416"/>
                <a:gd name="T25" fmla="*/ 37 h 449"/>
                <a:gd name="T26" fmla="*/ 27 w 416"/>
                <a:gd name="T27" fmla="*/ 36 h 449"/>
                <a:gd name="T28" fmla="*/ 28 w 416"/>
                <a:gd name="T29" fmla="*/ 35 h 449"/>
                <a:gd name="T30" fmla="*/ 32 w 416"/>
                <a:gd name="T31" fmla="*/ 32 h 449"/>
                <a:gd name="T32" fmla="*/ 19 w 416"/>
                <a:gd name="T33" fmla="*/ 29 h 449"/>
                <a:gd name="T34" fmla="*/ 15 w 416"/>
                <a:gd name="T35" fmla="*/ 29 h 449"/>
                <a:gd name="T36" fmla="*/ 12 w 416"/>
                <a:gd name="T37" fmla="*/ 26 h 449"/>
                <a:gd name="T38" fmla="*/ 10 w 416"/>
                <a:gd name="T39" fmla="*/ 24 h 449"/>
                <a:gd name="T40" fmla="*/ 9 w 416"/>
                <a:gd name="T41" fmla="*/ 18 h 449"/>
                <a:gd name="T42" fmla="*/ 10 w 416"/>
                <a:gd name="T43" fmla="*/ 13 h 449"/>
                <a:gd name="T44" fmla="*/ 14 w 416"/>
                <a:gd name="T45" fmla="*/ 9 h 449"/>
                <a:gd name="T46" fmla="*/ 16 w 416"/>
                <a:gd name="T47" fmla="*/ 8 h 449"/>
                <a:gd name="T48" fmla="*/ 21 w 416"/>
                <a:gd name="T49" fmla="*/ 7 h 449"/>
                <a:gd name="T50" fmla="*/ 27 w 416"/>
                <a:gd name="T51" fmla="*/ 6 h 449"/>
                <a:gd name="T52" fmla="*/ 31 w 416"/>
                <a:gd name="T53" fmla="*/ 4 h 449"/>
                <a:gd name="T54" fmla="*/ 35 w 416"/>
                <a:gd name="T55" fmla="*/ 2 h 449"/>
                <a:gd name="T56" fmla="*/ 10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2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1" y="257"/>
                  </a:lnTo>
                  <a:lnTo>
                    <a:pt x="18" y="327"/>
                  </a:lnTo>
                  <a:lnTo>
                    <a:pt x="52" y="385"/>
                  </a:lnTo>
                  <a:lnTo>
                    <a:pt x="89" y="418"/>
                  </a:lnTo>
                  <a:lnTo>
                    <a:pt x="141" y="441"/>
                  </a:lnTo>
                  <a:lnTo>
                    <a:pt x="205" y="449"/>
                  </a:lnTo>
                  <a:lnTo>
                    <a:pt x="262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5" y="382"/>
                  </a:lnTo>
                  <a:lnTo>
                    <a:pt x="229" y="343"/>
                  </a:lnTo>
                  <a:lnTo>
                    <a:pt x="184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6" y="2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5" name="Freeform 715"/>
            <p:cNvSpPr>
              <a:spLocks/>
            </p:cNvSpPr>
            <p:nvPr/>
          </p:nvSpPr>
          <p:spPr bwMode="auto">
            <a:xfrm>
              <a:off x="1033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6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6" name="Freeform 716"/>
            <p:cNvSpPr>
              <a:spLocks/>
            </p:cNvSpPr>
            <p:nvPr/>
          </p:nvSpPr>
          <p:spPr bwMode="auto">
            <a:xfrm>
              <a:off x="1037" y="3693"/>
              <a:ext cx="39" cy="64"/>
            </a:xfrm>
            <a:custGeom>
              <a:avLst/>
              <a:gdLst>
                <a:gd name="T0" fmla="*/ 19 w 464"/>
                <a:gd name="T1" fmla="*/ 0 h 770"/>
                <a:gd name="T2" fmla="*/ 17 w 464"/>
                <a:gd name="T3" fmla="*/ 0 h 770"/>
                <a:gd name="T4" fmla="*/ 12 w 464"/>
                <a:gd name="T5" fmla="*/ 1 h 770"/>
                <a:gd name="T6" fmla="*/ 8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8 w 464"/>
                <a:gd name="T13" fmla="*/ 9 h 770"/>
                <a:gd name="T14" fmla="*/ 19 w 464"/>
                <a:gd name="T15" fmla="*/ 9 h 770"/>
                <a:gd name="T16" fmla="*/ 24 w 464"/>
                <a:gd name="T17" fmla="*/ 11 h 770"/>
                <a:gd name="T18" fmla="*/ 27 w 464"/>
                <a:gd name="T19" fmla="*/ 13 h 770"/>
                <a:gd name="T20" fmla="*/ 29 w 464"/>
                <a:gd name="T21" fmla="*/ 16 h 770"/>
                <a:gd name="T22" fmla="*/ 30 w 464"/>
                <a:gd name="T23" fmla="*/ 23 h 770"/>
                <a:gd name="T24" fmla="*/ 30 w 464"/>
                <a:gd name="T25" fmla="*/ 26 h 770"/>
                <a:gd name="T26" fmla="*/ 29 w 464"/>
                <a:gd name="T27" fmla="*/ 26 h 770"/>
                <a:gd name="T28" fmla="*/ 25 w 464"/>
                <a:gd name="T29" fmla="*/ 27 h 770"/>
                <a:gd name="T30" fmla="*/ 21 w 464"/>
                <a:gd name="T31" fmla="*/ 29 h 770"/>
                <a:gd name="T32" fmla="*/ 15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30 w 464"/>
                <a:gd name="T41" fmla="*/ 35 h 770"/>
                <a:gd name="T42" fmla="*/ 30 w 464"/>
                <a:gd name="T43" fmla="*/ 39 h 770"/>
                <a:gd name="T44" fmla="*/ 30 w 464"/>
                <a:gd name="T45" fmla="*/ 45 h 770"/>
                <a:gd name="T46" fmla="*/ 28 w 464"/>
                <a:gd name="T47" fmla="*/ 50 h 770"/>
                <a:gd name="T48" fmla="*/ 27 w 464"/>
                <a:gd name="T49" fmla="*/ 54 h 770"/>
                <a:gd name="T50" fmla="*/ 23 w 464"/>
                <a:gd name="T51" fmla="*/ 58 h 770"/>
                <a:gd name="T52" fmla="*/ 19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1 w 464"/>
                <a:gd name="T59" fmla="*/ 60 h 770"/>
                <a:gd name="T60" fmla="*/ 39 w 464"/>
                <a:gd name="T61" fmla="*/ 60 h 770"/>
                <a:gd name="T62" fmla="*/ 39 w 464"/>
                <a:gd name="T63" fmla="*/ 56 h 770"/>
                <a:gd name="T64" fmla="*/ 38 w 464"/>
                <a:gd name="T65" fmla="*/ 49 h 770"/>
                <a:gd name="T66" fmla="*/ 38 w 464"/>
                <a:gd name="T67" fmla="*/ 40 h 770"/>
                <a:gd name="T68" fmla="*/ 38 w 464"/>
                <a:gd name="T69" fmla="*/ 25 h 770"/>
                <a:gd name="T70" fmla="*/ 38 w 464"/>
                <a:gd name="T71" fmla="*/ 20 h 770"/>
                <a:gd name="T72" fmla="*/ 38 w 464"/>
                <a:gd name="T73" fmla="*/ 15 h 770"/>
                <a:gd name="T74" fmla="*/ 38 w 464"/>
                <a:gd name="T75" fmla="*/ 13 h 770"/>
                <a:gd name="T76" fmla="*/ 35 w 464"/>
                <a:gd name="T77" fmla="*/ 7 h 770"/>
                <a:gd name="T78" fmla="*/ 34 w 464"/>
                <a:gd name="T79" fmla="*/ 5 h 770"/>
                <a:gd name="T80" fmla="*/ 30 w 464"/>
                <a:gd name="T81" fmla="*/ 2 h 770"/>
                <a:gd name="T82" fmla="*/ 29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7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2" y="113"/>
                  </a:lnTo>
                  <a:lnTo>
                    <a:pt x="224" y="114"/>
                  </a:lnTo>
                  <a:lnTo>
                    <a:pt x="284" y="127"/>
                  </a:lnTo>
                  <a:lnTo>
                    <a:pt x="327" y="159"/>
                  </a:lnTo>
                  <a:lnTo>
                    <a:pt x="346" y="195"/>
                  </a:lnTo>
                  <a:lnTo>
                    <a:pt x="356" y="276"/>
                  </a:lnTo>
                  <a:lnTo>
                    <a:pt x="355" y="311"/>
                  </a:lnTo>
                  <a:lnTo>
                    <a:pt x="348" y="315"/>
                  </a:lnTo>
                  <a:lnTo>
                    <a:pt x="303" y="330"/>
                  </a:lnTo>
                  <a:lnTo>
                    <a:pt x="245" y="345"/>
                  </a:lnTo>
                  <a:lnTo>
                    <a:pt x="175" y="358"/>
                  </a:lnTo>
                  <a:lnTo>
                    <a:pt x="133" y="365"/>
                  </a:lnTo>
                  <a:lnTo>
                    <a:pt x="84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7" y="649"/>
                  </a:lnTo>
                  <a:lnTo>
                    <a:pt x="272" y="697"/>
                  </a:lnTo>
                  <a:lnTo>
                    <a:pt x="226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4" y="721"/>
                  </a:lnTo>
                  <a:lnTo>
                    <a:pt x="464" y="719"/>
                  </a:lnTo>
                  <a:lnTo>
                    <a:pt x="461" y="670"/>
                  </a:lnTo>
                  <a:lnTo>
                    <a:pt x="458" y="591"/>
                  </a:lnTo>
                  <a:lnTo>
                    <a:pt x="458" y="483"/>
                  </a:lnTo>
                  <a:lnTo>
                    <a:pt x="458" y="303"/>
                  </a:lnTo>
                  <a:lnTo>
                    <a:pt x="457" y="242"/>
                  </a:lnTo>
                  <a:lnTo>
                    <a:pt x="453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4" y="62"/>
                  </a:lnTo>
                  <a:lnTo>
                    <a:pt x="351" y="24"/>
                  </a:lnTo>
                  <a:lnTo>
                    <a:pt x="342" y="20"/>
                  </a:lnTo>
                  <a:lnTo>
                    <a:pt x="290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7" name="Freeform 717"/>
            <p:cNvSpPr>
              <a:spLocks/>
            </p:cNvSpPr>
            <p:nvPr/>
          </p:nvSpPr>
          <p:spPr bwMode="auto">
            <a:xfrm>
              <a:off x="1050" y="3668"/>
              <a:ext cx="18" cy="18"/>
            </a:xfrm>
            <a:custGeom>
              <a:avLst/>
              <a:gdLst>
                <a:gd name="T0" fmla="*/ 18 w 208"/>
                <a:gd name="T1" fmla="*/ 0 h 211"/>
                <a:gd name="T2" fmla="*/ 6 w 208"/>
                <a:gd name="T3" fmla="*/ 0 h 211"/>
                <a:gd name="T4" fmla="*/ 0 w 208"/>
                <a:gd name="T5" fmla="*/ 18 h 211"/>
                <a:gd name="T6" fmla="*/ 7 w 208"/>
                <a:gd name="T7" fmla="*/ 18 h 211"/>
                <a:gd name="T8" fmla="*/ 18 w 208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11"/>
                <a:gd name="T17" fmla="*/ 208 w 208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11">
                  <a:moveTo>
                    <a:pt x="208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8" name="Freeform 718"/>
            <p:cNvSpPr>
              <a:spLocks/>
            </p:cNvSpPr>
            <p:nvPr/>
          </p:nvSpPr>
          <p:spPr bwMode="auto">
            <a:xfrm>
              <a:off x="1088" y="3694"/>
              <a:ext cx="18" cy="67"/>
            </a:xfrm>
            <a:custGeom>
              <a:avLst/>
              <a:gdLst>
                <a:gd name="T0" fmla="*/ 8 w 216"/>
                <a:gd name="T1" fmla="*/ 0 h 801"/>
                <a:gd name="T2" fmla="*/ 0 w 216"/>
                <a:gd name="T3" fmla="*/ 0 h 801"/>
                <a:gd name="T4" fmla="*/ 0 w 216"/>
                <a:gd name="T5" fmla="*/ 67 h 801"/>
                <a:gd name="T6" fmla="*/ 9 w 216"/>
                <a:gd name="T7" fmla="*/ 67 h 801"/>
                <a:gd name="T8" fmla="*/ 9 w 216"/>
                <a:gd name="T9" fmla="*/ 32 h 801"/>
                <a:gd name="T10" fmla="*/ 9 w 216"/>
                <a:gd name="T11" fmla="*/ 31 h 801"/>
                <a:gd name="T12" fmla="*/ 9 w 216"/>
                <a:gd name="T13" fmla="*/ 25 h 801"/>
                <a:gd name="T14" fmla="*/ 10 w 216"/>
                <a:gd name="T15" fmla="*/ 19 h 801"/>
                <a:gd name="T16" fmla="*/ 10 w 216"/>
                <a:gd name="T17" fmla="*/ 17 h 801"/>
                <a:gd name="T18" fmla="*/ 13 w 216"/>
                <a:gd name="T19" fmla="*/ 12 h 801"/>
                <a:gd name="T20" fmla="*/ 14 w 216"/>
                <a:gd name="T21" fmla="*/ 12 h 801"/>
                <a:gd name="T22" fmla="*/ 18 w 216"/>
                <a:gd name="T23" fmla="*/ 10 h 801"/>
                <a:gd name="T24" fmla="*/ 8 w 216"/>
                <a:gd name="T25" fmla="*/ 10 h 801"/>
                <a:gd name="T26" fmla="*/ 8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39" name="Freeform 719"/>
            <p:cNvSpPr>
              <a:spLocks/>
            </p:cNvSpPr>
            <p:nvPr/>
          </p:nvSpPr>
          <p:spPr bwMode="auto">
            <a:xfrm>
              <a:off x="1096" y="3693"/>
              <a:ext cx="19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5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0 w 233"/>
                <a:gd name="T11" fmla="*/ 12 h 170"/>
                <a:gd name="T12" fmla="*/ 12 w 233"/>
                <a:gd name="T13" fmla="*/ 12 h 170"/>
                <a:gd name="T14" fmla="*/ 16 w 233"/>
                <a:gd name="T15" fmla="*/ 14 h 170"/>
                <a:gd name="T16" fmla="*/ 19 w 233"/>
                <a:gd name="T17" fmla="*/ 4 h 170"/>
                <a:gd name="T18" fmla="*/ 15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0" name="Rectangle 720"/>
            <p:cNvSpPr>
              <a:spLocks noChangeArrowheads="1"/>
            </p:cNvSpPr>
            <p:nvPr/>
          </p:nvSpPr>
          <p:spPr bwMode="auto">
            <a:xfrm>
              <a:off x="1120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1" name="Rectangle 721"/>
            <p:cNvSpPr>
              <a:spLocks noChangeArrowheads="1"/>
            </p:cNvSpPr>
            <p:nvPr/>
          </p:nvSpPr>
          <p:spPr bwMode="auto">
            <a:xfrm>
              <a:off x="1120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2" name="Freeform 722"/>
            <p:cNvSpPr>
              <a:spLocks/>
            </p:cNvSpPr>
            <p:nvPr/>
          </p:nvSpPr>
          <p:spPr bwMode="auto">
            <a:xfrm>
              <a:off x="1145" y="3702"/>
              <a:ext cx="40" cy="61"/>
            </a:xfrm>
            <a:custGeom>
              <a:avLst/>
              <a:gdLst>
                <a:gd name="T0" fmla="*/ 33 w 483"/>
                <a:gd name="T1" fmla="*/ 0 h 729"/>
                <a:gd name="T2" fmla="*/ 17 w 483"/>
                <a:gd name="T3" fmla="*/ 0 h 729"/>
                <a:gd name="T4" fmla="*/ 19 w 483"/>
                <a:gd name="T5" fmla="*/ 1 h 729"/>
                <a:gd name="T6" fmla="*/ 24 w 483"/>
                <a:gd name="T7" fmla="*/ 3 h 729"/>
                <a:gd name="T8" fmla="*/ 27 w 483"/>
                <a:gd name="T9" fmla="*/ 7 h 729"/>
                <a:gd name="T10" fmla="*/ 28 w 483"/>
                <a:gd name="T11" fmla="*/ 8 h 729"/>
                <a:gd name="T12" fmla="*/ 30 w 483"/>
                <a:gd name="T13" fmla="*/ 12 h 729"/>
                <a:gd name="T14" fmla="*/ 31 w 483"/>
                <a:gd name="T15" fmla="*/ 18 h 729"/>
                <a:gd name="T16" fmla="*/ 31 w 483"/>
                <a:gd name="T17" fmla="*/ 26 h 729"/>
                <a:gd name="T18" fmla="*/ 31 w 483"/>
                <a:gd name="T19" fmla="*/ 28 h 729"/>
                <a:gd name="T20" fmla="*/ 31 w 483"/>
                <a:gd name="T21" fmla="*/ 35 h 729"/>
                <a:gd name="T22" fmla="*/ 29 w 483"/>
                <a:gd name="T23" fmla="*/ 41 h 729"/>
                <a:gd name="T24" fmla="*/ 27 w 483"/>
                <a:gd name="T25" fmla="*/ 45 h 729"/>
                <a:gd name="T26" fmla="*/ 25 w 483"/>
                <a:gd name="T27" fmla="*/ 48 h 729"/>
                <a:gd name="T28" fmla="*/ 21 w 483"/>
                <a:gd name="T29" fmla="*/ 51 h 729"/>
                <a:gd name="T30" fmla="*/ 17 w 483"/>
                <a:gd name="T31" fmla="*/ 52 h 729"/>
                <a:gd name="T32" fmla="*/ 0 w 483"/>
                <a:gd name="T33" fmla="*/ 52 h 729"/>
                <a:gd name="T34" fmla="*/ 0 w 483"/>
                <a:gd name="T35" fmla="*/ 52 h 729"/>
                <a:gd name="T36" fmla="*/ 3 w 483"/>
                <a:gd name="T37" fmla="*/ 56 h 729"/>
                <a:gd name="T38" fmla="*/ 7 w 483"/>
                <a:gd name="T39" fmla="*/ 59 h 729"/>
                <a:gd name="T40" fmla="*/ 12 w 483"/>
                <a:gd name="T41" fmla="*/ 60 h 729"/>
                <a:gd name="T42" fmla="*/ 17 w 483"/>
                <a:gd name="T43" fmla="*/ 61 h 729"/>
                <a:gd name="T44" fmla="*/ 20 w 483"/>
                <a:gd name="T45" fmla="*/ 61 h 729"/>
                <a:gd name="T46" fmla="*/ 25 w 483"/>
                <a:gd name="T47" fmla="*/ 59 h 729"/>
                <a:gd name="T48" fmla="*/ 29 w 483"/>
                <a:gd name="T49" fmla="*/ 57 h 729"/>
                <a:gd name="T50" fmla="*/ 31 w 483"/>
                <a:gd name="T51" fmla="*/ 55 h 729"/>
                <a:gd name="T52" fmla="*/ 34 w 483"/>
                <a:gd name="T53" fmla="*/ 51 h 729"/>
                <a:gd name="T54" fmla="*/ 37 w 483"/>
                <a:gd name="T55" fmla="*/ 45 h 729"/>
                <a:gd name="T56" fmla="*/ 38 w 483"/>
                <a:gd name="T57" fmla="*/ 44 h 729"/>
                <a:gd name="T58" fmla="*/ 39 w 483"/>
                <a:gd name="T59" fmla="*/ 39 h 729"/>
                <a:gd name="T60" fmla="*/ 40 w 483"/>
                <a:gd name="T61" fmla="*/ 32 h 729"/>
                <a:gd name="T62" fmla="*/ 40 w 483"/>
                <a:gd name="T63" fmla="*/ 25 h 729"/>
                <a:gd name="T64" fmla="*/ 40 w 483"/>
                <a:gd name="T65" fmla="*/ 23 h 729"/>
                <a:gd name="T66" fmla="*/ 39 w 483"/>
                <a:gd name="T67" fmla="*/ 16 h 729"/>
                <a:gd name="T68" fmla="*/ 38 w 483"/>
                <a:gd name="T69" fmla="*/ 10 h 729"/>
                <a:gd name="T70" fmla="*/ 36 w 483"/>
                <a:gd name="T71" fmla="*/ 5 h 729"/>
                <a:gd name="T72" fmla="*/ 33 w 483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3"/>
                <a:gd name="T112" fmla="*/ 0 h 729"/>
                <a:gd name="T113" fmla="*/ 483 w 483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3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9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1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90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6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70" y="464"/>
                  </a:lnTo>
                  <a:lnTo>
                    <a:pt x="479" y="388"/>
                  </a:lnTo>
                  <a:lnTo>
                    <a:pt x="483" y="299"/>
                  </a:lnTo>
                  <a:lnTo>
                    <a:pt x="483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3" name="Freeform 723"/>
            <p:cNvSpPr>
              <a:spLocks/>
            </p:cNvSpPr>
            <p:nvPr/>
          </p:nvSpPr>
          <p:spPr bwMode="auto">
            <a:xfrm>
              <a:off x="1139" y="3693"/>
              <a:ext cx="40" cy="61"/>
            </a:xfrm>
            <a:custGeom>
              <a:avLst/>
              <a:gdLst>
                <a:gd name="T0" fmla="*/ 23 w 482"/>
                <a:gd name="T1" fmla="*/ 0 h 730"/>
                <a:gd name="T2" fmla="*/ 20 w 482"/>
                <a:gd name="T3" fmla="*/ 0 h 730"/>
                <a:gd name="T4" fmla="*/ 16 w 482"/>
                <a:gd name="T5" fmla="*/ 2 h 730"/>
                <a:gd name="T6" fmla="*/ 11 w 482"/>
                <a:gd name="T7" fmla="*/ 4 h 730"/>
                <a:gd name="T8" fmla="*/ 8 w 482"/>
                <a:gd name="T9" fmla="*/ 7 h 730"/>
                <a:gd name="T10" fmla="*/ 5 w 482"/>
                <a:gd name="T11" fmla="*/ 11 h 730"/>
                <a:gd name="T12" fmla="*/ 3 w 482"/>
                <a:gd name="T13" fmla="*/ 16 h 730"/>
                <a:gd name="T14" fmla="*/ 1 w 482"/>
                <a:gd name="T15" fmla="*/ 21 h 730"/>
                <a:gd name="T16" fmla="*/ 0 w 482"/>
                <a:gd name="T17" fmla="*/ 28 h 730"/>
                <a:gd name="T18" fmla="*/ 0 w 482"/>
                <a:gd name="T19" fmla="*/ 35 h 730"/>
                <a:gd name="T20" fmla="*/ 0 w 482"/>
                <a:gd name="T21" fmla="*/ 38 h 730"/>
                <a:gd name="T22" fmla="*/ 1 w 482"/>
                <a:gd name="T23" fmla="*/ 45 h 730"/>
                <a:gd name="T24" fmla="*/ 2 w 482"/>
                <a:gd name="T25" fmla="*/ 51 h 730"/>
                <a:gd name="T26" fmla="*/ 4 w 482"/>
                <a:gd name="T27" fmla="*/ 57 h 730"/>
                <a:gd name="T28" fmla="*/ 6 w 482"/>
                <a:gd name="T29" fmla="*/ 61 h 730"/>
                <a:gd name="T30" fmla="*/ 23 w 482"/>
                <a:gd name="T31" fmla="*/ 61 h 730"/>
                <a:gd name="T32" fmla="*/ 21 w 482"/>
                <a:gd name="T33" fmla="*/ 60 h 730"/>
                <a:gd name="T34" fmla="*/ 16 w 482"/>
                <a:gd name="T35" fmla="*/ 58 h 730"/>
                <a:gd name="T36" fmla="*/ 13 w 482"/>
                <a:gd name="T37" fmla="*/ 54 h 730"/>
                <a:gd name="T38" fmla="*/ 12 w 482"/>
                <a:gd name="T39" fmla="*/ 53 h 730"/>
                <a:gd name="T40" fmla="*/ 10 w 482"/>
                <a:gd name="T41" fmla="*/ 48 h 730"/>
                <a:gd name="T42" fmla="*/ 9 w 482"/>
                <a:gd name="T43" fmla="*/ 42 h 730"/>
                <a:gd name="T44" fmla="*/ 9 w 482"/>
                <a:gd name="T45" fmla="*/ 35 h 730"/>
                <a:gd name="T46" fmla="*/ 9 w 482"/>
                <a:gd name="T47" fmla="*/ 33 h 730"/>
                <a:gd name="T48" fmla="*/ 9 w 482"/>
                <a:gd name="T49" fmla="*/ 26 h 730"/>
                <a:gd name="T50" fmla="*/ 11 w 482"/>
                <a:gd name="T51" fmla="*/ 20 h 730"/>
                <a:gd name="T52" fmla="*/ 13 w 482"/>
                <a:gd name="T53" fmla="*/ 16 h 730"/>
                <a:gd name="T54" fmla="*/ 15 w 482"/>
                <a:gd name="T55" fmla="*/ 13 h 730"/>
                <a:gd name="T56" fmla="*/ 19 w 482"/>
                <a:gd name="T57" fmla="*/ 10 h 730"/>
                <a:gd name="T58" fmla="*/ 23 w 482"/>
                <a:gd name="T59" fmla="*/ 9 h 730"/>
                <a:gd name="T60" fmla="*/ 40 w 482"/>
                <a:gd name="T61" fmla="*/ 9 h 730"/>
                <a:gd name="T62" fmla="*/ 37 w 482"/>
                <a:gd name="T63" fmla="*/ 5 h 730"/>
                <a:gd name="T64" fmla="*/ 33 w 482"/>
                <a:gd name="T65" fmla="*/ 2 h 730"/>
                <a:gd name="T66" fmla="*/ 28 w 482"/>
                <a:gd name="T67" fmla="*/ 1 h 730"/>
                <a:gd name="T68" fmla="*/ 23 w 482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2"/>
                <a:gd name="T106" fmla="*/ 0 h 730"/>
                <a:gd name="T107" fmla="*/ 482 w 482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2" h="730">
                  <a:moveTo>
                    <a:pt x="281" y="0"/>
                  </a:moveTo>
                  <a:lnTo>
                    <a:pt x="244" y="3"/>
                  </a:lnTo>
                  <a:lnTo>
                    <a:pt x="189" y="18"/>
                  </a:lnTo>
                  <a:lnTo>
                    <a:pt x="138" y="47"/>
                  </a:lnTo>
                  <a:lnTo>
                    <a:pt x="93" y="89"/>
                  </a:lnTo>
                  <a:lnTo>
                    <a:pt x="63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8" y="541"/>
                  </a:lnTo>
                  <a:lnTo>
                    <a:pt x="24" y="614"/>
                  </a:lnTo>
                  <a:lnTo>
                    <a:pt x="47" y="677"/>
                  </a:lnTo>
                  <a:lnTo>
                    <a:pt x="78" y="730"/>
                  </a:lnTo>
                  <a:lnTo>
                    <a:pt x="281" y="726"/>
                  </a:lnTo>
                  <a:lnTo>
                    <a:pt x="249" y="722"/>
                  </a:lnTo>
                  <a:lnTo>
                    <a:pt x="198" y="697"/>
                  </a:lnTo>
                  <a:lnTo>
                    <a:pt x="155" y="649"/>
                  </a:lnTo>
                  <a:lnTo>
                    <a:pt x="148" y="637"/>
                  </a:lnTo>
                  <a:lnTo>
                    <a:pt x="124" y="579"/>
                  </a:lnTo>
                  <a:lnTo>
                    <a:pt x="110" y="506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3"/>
                  </a:lnTo>
                  <a:lnTo>
                    <a:pt x="129" y="244"/>
                  </a:lnTo>
                  <a:lnTo>
                    <a:pt x="155" y="189"/>
                  </a:lnTo>
                  <a:lnTo>
                    <a:pt x="178" y="160"/>
                  </a:lnTo>
                  <a:lnTo>
                    <a:pt x="225" y="125"/>
                  </a:lnTo>
                  <a:lnTo>
                    <a:pt x="281" y="113"/>
                  </a:lnTo>
                  <a:lnTo>
                    <a:pt x="482" y="108"/>
                  </a:lnTo>
                  <a:lnTo>
                    <a:pt x="441" y="61"/>
                  </a:lnTo>
                  <a:lnTo>
                    <a:pt x="393" y="27"/>
                  </a:lnTo>
                  <a:lnTo>
                    <a:pt x="340" y="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4" name="Freeform 724"/>
            <p:cNvSpPr>
              <a:spLocks/>
            </p:cNvSpPr>
            <p:nvPr/>
          </p:nvSpPr>
          <p:spPr bwMode="auto">
            <a:xfrm>
              <a:off x="1244" y="3701"/>
              <a:ext cx="19" cy="60"/>
            </a:xfrm>
            <a:custGeom>
              <a:avLst/>
              <a:gdLst>
                <a:gd name="T0" fmla="*/ 16 w 226"/>
                <a:gd name="T1" fmla="*/ 0 h 725"/>
                <a:gd name="T2" fmla="*/ 0 w 226"/>
                <a:gd name="T3" fmla="*/ 2 h 725"/>
                <a:gd name="T4" fmla="*/ 2 w 226"/>
                <a:gd name="T5" fmla="*/ 2 h 725"/>
                <a:gd name="T6" fmla="*/ 6 w 226"/>
                <a:gd name="T7" fmla="*/ 4 h 725"/>
                <a:gd name="T8" fmla="*/ 7 w 226"/>
                <a:gd name="T9" fmla="*/ 5 h 725"/>
                <a:gd name="T10" fmla="*/ 10 w 226"/>
                <a:gd name="T11" fmla="*/ 9 h 725"/>
                <a:gd name="T12" fmla="*/ 10 w 226"/>
                <a:gd name="T13" fmla="*/ 13 h 725"/>
                <a:gd name="T14" fmla="*/ 11 w 226"/>
                <a:gd name="T15" fmla="*/ 20 h 725"/>
                <a:gd name="T16" fmla="*/ 11 w 226"/>
                <a:gd name="T17" fmla="*/ 60 h 725"/>
                <a:gd name="T18" fmla="*/ 19 w 226"/>
                <a:gd name="T19" fmla="*/ 60 h 725"/>
                <a:gd name="T20" fmla="*/ 19 w 226"/>
                <a:gd name="T21" fmla="*/ 19 h 725"/>
                <a:gd name="T22" fmla="*/ 19 w 226"/>
                <a:gd name="T23" fmla="*/ 14 h 725"/>
                <a:gd name="T24" fmla="*/ 18 w 226"/>
                <a:gd name="T25" fmla="*/ 8 h 725"/>
                <a:gd name="T26" fmla="*/ 18 w 226"/>
                <a:gd name="T27" fmla="*/ 6 h 725"/>
                <a:gd name="T28" fmla="*/ 16 w 226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"/>
                <a:gd name="T46" fmla="*/ 0 h 725"/>
                <a:gd name="T47" fmla="*/ 226 w 226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" h="725">
                  <a:moveTo>
                    <a:pt x="189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1" y="49"/>
                  </a:lnTo>
                  <a:lnTo>
                    <a:pt x="79" y="56"/>
                  </a:lnTo>
                  <a:lnTo>
                    <a:pt x="113" y="114"/>
                  </a:lnTo>
                  <a:lnTo>
                    <a:pt x="120" y="153"/>
                  </a:lnTo>
                  <a:lnTo>
                    <a:pt x="125" y="238"/>
                  </a:lnTo>
                  <a:lnTo>
                    <a:pt x="125" y="725"/>
                  </a:lnTo>
                  <a:lnTo>
                    <a:pt x="226" y="725"/>
                  </a:lnTo>
                  <a:lnTo>
                    <a:pt x="226" y="233"/>
                  </a:lnTo>
                  <a:lnTo>
                    <a:pt x="225" y="164"/>
                  </a:lnTo>
                  <a:lnTo>
                    <a:pt x="220" y="101"/>
                  </a:lnTo>
                  <a:lnTo>
                    <a:pt x="214" y="6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5" name="Freeform 725"/>
            <p:cNvSpPr>
              <a:spLocks/>
            </p:cNvSpPr>
            <p:nvPr/>
          </p:nvSpPr>
          <p:spPr bwMode="auto">
            <a:xfrm>
              <a:off x="1222" y="3694"/>
              <a:ext cx="13" cy="67"/>
            </a:xfrm>
            <a:custGeom>
              <a:avLst/>
              <a:gdLst>
                <a:gd name="T0" fmla="*/ 8 w 157"/>
                <a:gd name="T1" fmla="*/ 0 h 801"/>
                <a:gd name="T2" fmla="*/ 0 w 157"/>
                <a:gd name="T3" fmla="*/ 0 h 801"/>
                <a:gd name="T4" fmla="*/ 0 w 157"/>
                <a:gd name="T5" fmla="*/ 67 h 801"/>
                <a:gd name="T6" fmla="*/ 8 w 157"/>
                <a:gd name="T7" fmla="*/ 67 h 801"/>
                <a:gd name="T8" fmla="*/ 8 w 157"/>
                <a:gd name="T9" fmla="*/ 30 h 801"/>
                <a:gd name="T10" fmla="*/ 9 w 157"/>
                <a:gd name="T11" fmla="*/ 23 h 801"/>
                <a:gd name="T12" fmla="*/ 10 w 157"/>
                <a:gd name="T13" fmla="*/ 17 h 801"/>
                <a:gd name="T14" fmla="*/ 12 w 157"/>
                <a:gd name="T15" fmla="*/ 13 h 801"/>
                <a:gd name="T16" fmla="*/ 13 w 157"/>
                <a:gd name="T17" fmla="*/ 12 h 801"/>
                <a:gd name="T18" fmla="*/ 8 w 157"/>
                <a:gd name="T19" fmla="*/ 10 h 801"/>
                <a:gd name="T20" fmla="*/ 8 w 157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7"/>
                <a:gd name="T34" fmla="*/ 0 h 801"/>
                <a:gd name="T35" fmla="*/ 157 w 157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7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64"/>
                  </a:lnTo>
                  <a:lnTo>
                    <a:pt x="108" y="273"/>
                  </a:lnTo>
                  <a:lnTo>
                    <a:pt x="124" y="203"/>
                  </a:lnTo>
                  <a:lnTo>
                    <a:pt x="150" y="155"/>
                  </a:lnTo>
                  <a:lnTo>
                    <a:pt x="157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6" name="Freeform 726"/>
            <p:cNvSpPr>
              <a:spLocks/>
            </p:cNvSpPr>
            <p:nvPr/>
          </p:nvSpPr>
          <p:spPr bwMode="auto">
            <a:xfrm>
              <a:off x="1230" y="3693"/>
              <a:ext cx="29" cy="14"/>
            </a:xfrm>
            <a:custGeom>
              <a:avLst/>
              <a:gdLst>
                <a:gd name="T0" fmla="*/ 16 w 359"/>
                <a:gd name="T1" fmla="*/ 0 h 166"/>
                <a:gd name="T2" fmla="*/ 15 w 359"/>
                <a:gd name="T3" fmla="*/ 0 h 166"/>
                <a:gd name="T4" fmla="*/ 11 w 359"/>
                <a:gd name="T5" fmla="*/ 1 h 166"/>
                <a:gd name="T6" fmla="*/ 7 w 359"/>
                <a:gd name="T7" fmla="*/ 3 h 166"/>
                <a:gd name="T8" fmla="*/ 3 w 359"/>
                <a:gd name="T9" fmla="*/ 6 h 166"/>
                <a:gd name="T10" fmla="*/ 0 w 359"/>
                <a:gd name="T11" fmla="*/ 11 h 166"/>
                <a:gd name="T12" fmla="*/ 5 w 359"/>
                <a:gd name="T13" fmla="*/ 14 h 166"/>
                <a:gd name="T14" fmla="*/ 9 w 359"/>
                <a:gd name="T15" fmla="*/ 11 h 166"/>
                <a:gd name="T16" fmla="*/ 14 w 359"/>
                <a:gd name="T17" fmla="*/ 10 h 166"/>
                <a:gd name="T18" fmla="*/ 29 w 359"/>
                <a:gd name="T19" fmla="*/ 8 h 166"/>
                <a:gd name="T20" fmla="*/ 28 w 359"/>
                <a:gd name="T21" fmla="*/ 6 h 166"/>
                <a:gd name="T22" fmla="*/ 24 w 359"/>
                <a:gd name="T23" fmla="*/ 2 h 166"/>
                <a:gd name="T24" fmla="*/ 20 w 359"/>
                <a:gd name="T25" fmla="*/ 1 h 166"/>
                <a:gd name="T26" fmla="*/ 16 w 359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9"/>
                <a:gd name="T43" fmla="*/ 0 h 166"/>
                <a:gd name="T44" fmla="*/ 359 w 359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9" h="166">
                  <a:moveTo>
                    <a:pt x="192" y="0"/>
                  </a:moveTo>
                  <a:lnTo>
                    <a:pt x="189" y="0"/>
                  </a:lnTo>
                  <a:lnTo>
                    <a:pt x="131" y="9"/>
                  </a:lnTo>
                  <a:lnTo>
                    <a:pt x="81" y="34"/>
                  </a:lnTo>
                  <a:lnTo>
                    <a:pt x="38" y="75"/>
                  </a:lnTo>
                  <a:lnTo>
                    <a:pt x="0" y="133"/>
                  </a:lnTo>
                  <a:lnTo>
                    <a:pt x="66" y="166"/>
                  </a:lnTo>
                  <a:lnTo>
                    <a:pt x="114" y="130"/>
                  </a:lnTo>
                  <a:lnTo>
                    <a:pt x="170" y="119"/>
                  </a:lnTo>
                  <a:lnTo>
                    <a:pt x="359" y="94"/>
                  </a:lnTo>
                  <a:lnTo>
                    <a:pt x="341" y="68"/>
                  </a:lnTo>
                  <a:lnTo>
                    <a:pt x="291" y="26"/>
                  </a:lnTo>
                  <a:lnTo>
                    <a:pt x="250" y="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7" name="Freeform 727"/>
            <p:cNvSpPr>
              <a:spLocks/>
            </p:cNvSpPr>
            <p:nvPr/>
          </p:nvSpPr>
          <p:spPr bwMode="auto">
            <a:xfrm>
              <a:off x="1279" y="3702"/>
              <a:ext cx="40" cy="61"/>
            </a:xfrm>
            <a:custGeom>
              <a:avLst/>
              <a:gdLst>
                <a:gd name="T0" fmla="*/ 34 w 482"/>
                <a:gd name="T1" fmla="*/ 0 h 729"/>
                <a:gd name="T2" fmla="*/ 17 w 482"/>
                <a:gd name="T3" fmla="*/ 0 h 729"/>
                <a:gd name="T4" fmla="*/ 19 w 482"/>
                <a:gd name="T5" fmla="*/ 1 h 729"/>
                <a:gd name="T6" fmla="*/ 24 w 482"/>
                <a:gd name="T7" fmla="*/ 3 h 729"/>
                <a:gd name="T8" fmla="*/ 27 w 482"/>
                <a:gd name="T9" fmla="*/ 7 h 729"/>
                <a:gd name="T10" fmla="*/ 28 w 482"/>
                <a:gd name="T11" fmla="*/ 8 h 729"/>
                <a:gd name="T12" fmla="*/ 30 w 482"/>
                <a:gd name="T13" fmla="*/ 12 h 729"/>
                <a:gd name="T14" fmla="*/ 31 w 482"/>
                <a:gd name="T15" fmla="*/ 18 h 729"/>
                <a:gd name="T16" fmla="*/ 31 w 482"/>
                <a:gd name="T17" fmla="*/ 26 h 729"/>
                <a:gd name="T18" fmla="*/ 31 w 482"/>
                <a:gd name="T19" fmla="*/ 28 h 729"/>
                <a:gd name="T20" fmla="*/ 31 w 482"/>
                <a:gd name="T21" fmla="*/ 35 h 729"/>
                <a:gd name="T22" fmla="*/ 29 w 482"/>
                <a:gd name="T23" fmla="*/ 41 h 729"/>
                <a:gd name="T24" fmla="*/ 27 w 482"/>
                <a:gd name="T25" fmla="*/ 45 h 729"/>
                <a:gd name="T26" fmla="*/ 25 w 482"/>
                <a:gd name="T27" fmla="*/ 48 h 729"/>
                <a:gd name="T28" fmla="*/ 21 w 482"/>
                <a:gd name="T29" fmla="*/ 51 h 729"/>
                <a:gd name="T30" fmla="*/ 17 w 482"/>
                <a:gd name="T31" fmla="*/ 52 h 729"/>
                <a:gd name="T32" fmla="*/ 0 w 482"/>
                <a:gd name="T33" fmla="*/ 52 h 729"/>
                <a:gd name="T34" fmla="*/ 0 w 482"/>
                <a:gd name="T35" fmla="*/ 52 h 729"/>
                <a:gd name="T36" fmla="*/ 3 w 482"/>
                <a:gd name="T37" fmla="*/ 56 h 729"/>
                <a:gd name="T38" fmla="*/ 7 w 482"/>
                <a:gd name="T39" fmla="*/ 59 h 729"/>
                <a:gd name="T40" fmla="*/ 12 w 482"/>
                <a:gd name="T41" fmla="*/ 60 h 729"/>
                <a:gd name="T42" fmla="*/ 17 w 482"/>
                <a:gd name="T43" fmla="*/ 61 h 729"/>
                <a:gd name="T44" fmla="*/ 20 w 482"/>
                <a:gd name="T45" fmla="*/ 61 h 729"/>
                <a:gd name="T46" fmla="*/ 24 w 482"/>
                <a:gd name="T47" fmla="*/ 59 h 729"/>
                <a:gd name="T48" fmla="*/ 29 w 482"/>
                <a:gd name="T49" fmla="*/ 57 h 729"/>
                <a:gd name="T50" fmla="*/ 31 w 482"/>
                <a:gd name="T51" fmla="*/ 55 h 729"/>
                <a:gd name="T52" fmla="*/ 35 w 482"/>
                <a:gd name="T53" fmla="*/ 51 h 729"/>
                <a:gd name="T54" fmla="*/ 37 w 482"/>
                <a:gd name="T55" fmla="*/ 45 h 729"/>
                <a:gd name="T56" fmla="*/ 38 w 482"/>
                <a:gd name="T57" fmla="*/ 44 h 729"/>
                <a:gd name="T58" fmla="*/ 39 w 482"/>
                <a:gd name="T59" fmla="*/ 39 h 729"/>
                <a:gd name="T60" fmla="*/ 40 w 482"/>
                <a:gd name="T61" fmla="*/ 32 h 729"/>
                <a:gd name="T62" fmla="*/ 40 w 482"/>
                <a:gd name="T63" fmla="*/ 25 h 729"/>
                <a:gd name="T64" fmla="*/ 40 w 482"/>
                <a:gd name="T65" fmla="*/ 23 h 729"/>
                <a:gd name="T66" fmla="*/ 39 w 482"/>
                <a:gd name="T67" fmla="*/ 16 h 729"/>
                <a:gd name="T68" fmla="*/ 38 w 482"/>
                <a:gd name="T69" fmla="*/ 10 h 729"/>
                <a:gd name="T70" fmla="*/ 36 w 482"/>
                <a:gd name="T71" fmla="*/ 5 h 729"/>
                <a:gd name="T72" fmla="*/ 34 w 482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2"/>
                <a:gd name="T112" fmla="*/ 0 h 729"/>
                <a:gd name="T113" fmla="*/ 482 w 482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2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8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0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89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5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69" y="464"/>
                  </a:lnTo>
                  <a:lnTo>
                    <a:pt x="479" y="388"/>
                  </a:lnTo>
                  <a:lnTo>
                    <a:pt x="482" y="299"/>
                  </a:lnTo>
                  <a:lnTo>
                    <a:pt x="482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8" name="Freeform 728"/>
            <p:cNvSpPr>
              <a:spLocks/>
            </p:cNvSpPr>
            <p:nvPr/>
          </p:nvSpPr>
          <p:spPr bwMode="auto">
            <a:xfrm>
              <a:off x="1272" y="3693"/>
              <a:ext cx="41" cy="61"/>
            </a:xfrm>
            <a:custGeom>
              <a:avLst/>
              <a:gdLst>
                <a:gd name="T0" fmla="*/ 24 w 483"/>
                <a:gd name="T1" fmla="*/ 0 h 730"/>
                <a:gd name="T2" fmla="*/ 21 w 483"/>
                <a:gd name="T3" fmla="*/ 0 h 730"/>
                <a:gd name="T4" fmla="*/ 16 w 483"/>
                <a:gd name="T5" fmla="*/ 2 h 730"/>
                <a:gd name="T6" fmla="*/ 12 w 483"/>
                <a:gd name="T7" fmla="*/ 4 h 730"/>
                <a:gd name="T8" fmla="*/ 8 w 483"/>
                <a:gd name="T9" fmla="*/ 7 h 730"/>
                <a:gd name="T10" fmla="*/ 5 w 483"/>
                <a:gd name="T11" fmla="*/ 11 h 730"/>
                <a:gd name="T12" fmla="*/ 3 w 483"/>
                <a:gd name="T13" fmla="*/ 16 h 730"/>
                <a:gd name="T14" fmla="*/ 1 w 483"/>
                <a:gd name="T15" fmla="*/ 21 h 730"/>
                <a:gd name="T16" fmla="*/ 0 w 483"/>
                <a:gd name="T17" fmla="*/ 28 h 730"/>
                <a:gd name="T18" fmla="*/ 0 w 483"/>
                <a:gd name="T19" fmla="*/ 35 h 730"/>
                <a:gd name="T20" fmla="*/ 0 w 483"/>
                <a:gd name="T21" fmla="*/ 38 h 730"/>
                <a:gd name="T22" fmla="*/ 1 w 483"/>
                <a:gd name="T23" fmla="*/ 45 h 730"/>
                <a:gd name="T24" fmla="*/ 2 w 483"/>
                <a:gd name="T25" fmla="*/ 51 h 730"/>
                <a:gd name="T26" fmla="*/ 4 w 483"/>
                <a:gd name="T27" fmla="*/ 57 h 730"/>
                <a:gd name="T28" fmla="*/ 7 w 483"/>
                <a:gd name="T29" fmla="*/ 61 h 730"/>
                <a:gd name="T30" fmla="*/ 24 w 483"/>
                <a:gd name="T31" fmla="*/ 61 h 730"/>
                <a:gd name="T32" fmla="*/ 21 w 483"/>
                <a:gd name="T33" fmla="*/ 60 h 730"/>
                <a:gd name="T34" fmla="*/ 17 w 483"/>
                <a:gd name="T35" fmla="*/ 58 h 730"/>
                <a:gd name="T36" fmla="*/ 13 w 483"/>
                <a:gd name="T37" fmla="*/ 54 h 730"/>
                <a:gd name="T38" fmla="*/ 13 w 483"/>
                <a:gd name="T39" fmla="*/ 53 h 730"/>
                <a:gd name="T40" fmla="*/ 11 w 483"/>
                <a:gd name="T41" fmla="*/ 48 h 730"/>
                <a:gd name="T42" fmla="*/ 9 w 483"/>
                <a:gd name="T43" fmla="*/ 42 h 730"/>
                <a:gd name="T44" fmla="*/ 9 w 483"/>
                <a:gd name="T45" fmla="*/ 35 h 730"/>
                <a:gd name="T46" fmla="*/ 9 w 483"/>
                <a:gd name="T47" fmla="*/ 33 h 730"/>
                <a:gd name="T48" fmla="*/ 10 w 483"/>
                <a:gd name="T49" fmla="*/ 26 h 730"/>
                <a:gd name="T50" fmla="*/ 11 w 483"/>
                <a:gd name="T51" fmla="*/ 20 h 730"/>
                <a:gd name="T52" fmla="*/ 13 w 483"/>
                <a:gd name="T53" fmla="*/ 16 h 730"/>
                <a:gd name="T54" fmla="*/ 15 w 483"/>
                <a:gd name="T55" fmla="*/ 13 h 730"/>
                <a:gd name="T56" fmla="*/ 19 w 483"/>
                <a:gd name="T57" fmla="*/ 10 h 730"/>
                <a:gd name="T58" fmla="*/ 24 w 483"/>
                <a:gd name="T59" fmla="*/ 9 h 730"/>
                <a:gd name="T60" fmla="*/ 41 w 483"/>
                <a:gd name="T61" fmla="*/ 9 h 730"/>
                <a:gd name="T62" fmla="*/ 38 w 483"/>
                <a:gd name="T63" fmla="*/ 5 h 730"/>
                <a:gd name="T64" fmla="*/ 33 w 483"/>
                <a:gd name="T65" fmla="*/ 2 h 730"/>
                <a:gd name="T66" fmla="*/ 29 w 483"/>
                <a:gd name="T67" fmla="*/ 1 h 730"/>
                <a:gd name="T68" fmla="*/ 24 w 483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3"/>
                <a:gd name="T106" fmla="*/ 0 h 730"/>
                <a:gd name="T107" fmla="*/ 483 w 483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3" h="730">
                  <a:moveTo>
                    <a:pt x="282" y="0"/>
                  </a:moveTo>
                  <a:lnTo>
                    <a:pt x="245" y="3"/>
                  </a:lnTo>
                  <a:lnTo>
                    <a:pt x="189" y="18"/>
                  </a:lnTo>
                  <a:lnTo>
                    <a:pt x="139" y="47"/>
                  </a:lnTo>
                  <a:lnTo>
                    <a:pt x="94" y="89"/>
                  </a:lnTo>
                  <a:lnTo>
                    <a:pt x="64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9" y="541"/>
                  </a:lnTo>
                  <a:lnTo>
                    <a:pt x="24" y="614"/>
                  </a:lnTo>
                  <a:lnTo>
                    <a:pt x="48" y="677"/>
                  </a:lnTo>
                  <a:lnTo>
                    <a:pt x="79" y="730"/>
                  </a:lnTo>
                  <a:lnTo>
                    <a:pt x="282" y="726"/>
                  </a:lnTo>
                  <a:lnTo>
                    <a:pt x="250" y="722"/>
                  </a:lnTo>
                  <a:lnTo>
                    <a:pt x="199" y="697"/>
                  </a:lnTo>
                  <a:lnTo>
                    <a:pt x="156" y="649"/>
                  </a:lnTo>
                  <a:lnTo>
                    <a:pt x="148" y="637"/>
                  </a:lnTo>
                  <a:lnTo>
                    <a:pt x="125" y="579"/>
                  </a:lnTo>
                  <a:lnTo>
                    <a:pt x="110" y="506"/>
                  </a:lnTo>
                  <a:lnTo>
                    <a:pt x="106" y="419"/>
                  </a:lnTo>
                  <a:lnTo>
                    <a:pt x="106" y="396"/>
                  </a:lnTo>
                  <a:lnTo>
                    <a:pt x="113" y="313"/>
                  </a:lnTo>
                  <a:lnTo>
                    <a:pt x="129" y="244"/>
                  </a:lnTo>
                  <a:lnTo>
                    <a:pt x="156" y="189"/>
                  </a:lnTo>
                  <a:lnTo>
                    <a:pt x="179" y="160"/>
                  </a:lnTo>
                  <a:lnTo>
                    <a:pt x="226" y="125"/>
                  </a:lnTo>
                  <a:lnTo>
                    <a:pt x="282" y="113"/>
                  </a:lnTo>
                  <a:lnTo>
                    <a:pt x="483" y="108"/>
                  </a:lnTo>
                  <a:lnTo>
                    <a:pt x="442" y="61"/>
                  </a:lnTo>
                  <a:lnTo>
                    <a:pt x="394" y="27"/>
                  </a:lnTo>
                  <a:lnTo>
                    <a:pt x="341" y="7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49" name="Freeform 729"/>
            <p:cNvSpPr>
              <a:spLocks/>
            </p:cNvSpPr>
            <p:nvPr/>
          </p:nvSpPr>
          <p:spPr bwMode="auto">
            <a:xfrm>
              <a:off x="1329" y="3694"/>
              <a:ext cx="18" cy="67"/>
            </a:xfrm>
            <a:custGeom>
              <a:avLst/>
              <a:gdLst>
                <a:gd name="T0" fmla="*/ 8 w 215"/>
                <a:gd name="T1" fmla="*/ 0 h 801"/>
                <a:gd name="T2" fmla="*/ 0 w 215"/>
                <a:gd name="T3" fmla="*/ 0 h 801"/>
                <a:gd name="T4" fmla="*/ 0 w 215"/>
                <a:gd name="T5" fmla="*/ 67 h 801"/>
                <a:gd name="T6" fmla="*/ 8 w 215"/>
                <a:gd name="T7" fmla="*/ 67 h 801"/>
                <a:gd name="T8" fmla="*/ 8 w 215"/>
                <a:gd name="T9" fmla="*/ 32 h 801"/>
                <a:gd name="T10" fmla="*/ 8 w 215"/>
                <a:gd name="T11" fmla="*/ 31 h 801"/>
                <a:gd name="T12" fmla="*/ 9 w 215"/>
                <a:gd name="T13" fmla="*/ 25 h 801"/>
                <a:gd name="T14" fmla="*/ 10 w 215"/>
                <a:gd name="T15" fmla="*/ 19 h 801"/>
                <a:gd name="T16" fmla="*/ 10 w 215"/>
                <a:gd name="T17" fmla="*/ 17 h 801"/>
                <a:gd name="T18" fmla="*/ 13 w 215"/>
                <a:gd name="T19" fmla="*/ 12 h 801"/>
                <a:gd name="T20" fmla="*/ 14 w 215"/>
                <a:gd name="T21" fmla="*/ 12 h 801"/>
                <a:gd name="T22" fmla="*/ 18 w 215"/>
                <a:gd name="T23" fmla="*/ 10 h 801"/>
                <a:gd name="T24" fmla="*/ 8 w 215"/>
                <a:gd name="T25" fmla="*/ 10 h 801"/>
                <a:gd name="T26" fmla="*/ 8 w 215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"/>
                <a:gd name="T43" fmla="*/ 0 h 801"/>
                <a:gd name="T44" fmla="*/ 215 w 215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82"/>
                  </a:lnTo>
                  <a:lnTo>
                    <a:pt x="101" y="375"/>
                  </a:lnTo>
                  <a:lnTo>
                    <a:pt x="106" y="296"/>
                  </a:lnTo>
                  <a:lnTo>
                    <a:pt x="118" y="224"/>
                  </a:lnTo>
                  <a:lnTo>
                    <a:pt x="122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5" y="123"/>
                  </a:lnTo>
                  <a:lnTo>
                    <a:pt x="91" y="1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0" name="Freeform 730"/>
            <p:cNvSpPr>
              <a:spLocks/>
            </p:cNvSpPr>
            <p:nvPr/>
          </p:nvSpPr>
          <p:spPr bwMode="auto">
            <a:xfrm>
              <a:off x="1336" y="3693"/>
              <a:ext cx="20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6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1 w 233"/>
                <a:gd name="T11" fmla="*/ 12 h 170"/>
                <a:gd name="T12" fmla="*/ 12 w 233"/>
                <a:gd name="T13" fmla="*/ 12 h 170"/>
                <a:gd name="T14" fmla="*/ 17 w 233"/>
                <a:gd name="T15" fmla="*/ 14 h 170"/>
                <a:gd name="T16" fmla="*/ 20 w 233"/>
                <a:gd name="T17" fmla="*/ 4 h 170"/>
                <a:gd name="T18" fmla="*/ 16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1" name="Freeform 731"/>
            <p:cNvSpPr>
              <a:spLocks/>
            </p:cNvSpPr>
            <p:nvPr/>
          </p:nvSpPr>
          <p:spPr bwMode="auto">
            <a:xfrm>
              <a:off x="1382" y="3700"/>
              <a:ext cx="16" cy="6"/>
            </a:xfrm>
            <a:custGeom>
              <a:avLst/>
              <a:gdLst>
                <a:gd name="T0" fmla="*/ 14 w 191"/>
                <a:gd name="T1" fmla="*/ 0 h 75"/>
                <a:gd name="T2" fmla="*/ 0 w 191"/>
                <a:gd name="T3" fmla="*/ 2 h 75"/>
                <a:gd name="T4" fmla="*/ 3 w 191"/>
                <a:gd name="T5" fmla="*/ 3 h 75"/>
                <a:gd name="T6" fmla="*/ 7 w 191"/>
                <a:gd name="T7" fmla="*/ 6 h 75"/>
                <a:gd name="T8" fmla="*/ 16 w 191"/>
                <a:gd name="T9" fmla="*/ 4 h 75"/>
                <a:gd name="T10" fmla="*/ 14 w 191"/>
                <a:gd name="T11" fmla="*/ 0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1"/>
                <a:gd name="T19" fmla="*/ 0 h 75"/>
                <a:gd name="T20" fmla="*/ 191 w 191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1" h="75">
                  <a:moveTo>
                    <a:pt x="172" y="0"/>
                  </a:moveTo>
                  <a:lnTo>
                    <a:pt x="0" y="30"/>
                  </a:lnTo>
                  <a:lnTo>
                    <a:pt x="39" y="36"/>
                  </a:lnTo>
                  <a:lnTo>
                    <a:pt x="81" y="75"/>
                  </a:lnTo>
                  <a:lnTo>
                    <a:pt x="191" y="5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2" name="Freeform 732"/>
            <p:cNvSpPr>
              <a:spLocks/>
            </p:cNvSpPr>
            <p:nvPr/>
          </p:nvSpPr>
          <p:spPr bwMode="auto">
            <a:xfrm>
              <a:off x="1389" y="3699"/>
              <a:ext cx="22" cy="62"/>
            </a:xfrm>
            <a:custGeom>
              <a:avLst/>
              <a:gdLst>
                <a:gd name="T0" fmla="*/ 12 w 272"/>
                <a:gd name="T1" fmla="*/ 0 h 740"/>
                <a:gd name="T2" fmla="*/ 9 w 272"/>
                <a:gd name="T3" fmla="*/ 5 h 740"/>
                <a:gd name="T4" fmla="*/ 0 w 272"/>
                <a:gd name="T5" fmla="*/ 7 h 740"/>
                <a:gd name="T6" fmla="*/ 1 w 272"/>
                <a:gd name="T7" fmla="*/ 11 h 740"/>
                <a:gd name="T8" fmla="*/ 2 w 272"/>
                <a:gd name="T9" fmla="*/ 18 h 740"/>
                <a:gd name="T10" fmla="*/ 2 w 272"/>
                <a:gd name="T11" fmla="*/ 62 h 740"/>
                <a:gd name="T12" fmla="*/ 10 w 272"/>
                <a:gd name="T13" fmla="*/ 62 h 740"/>
                <a:gd name="T14" fmla="*/ 10 w 272"/>
                <a:gd name="T15" fmla="*/ 23 h 740"/>
                <a:gd name="T16" fmla="*/ 10 w 272"/>
                <a:gd name="T17" fmla="*/ 19 h 740"/>
                <a:gd name="T18" fmla="*/ 11 w 272"/>
                <a:gd name="T19" fmla="*/ 12 h 740"/>
                <a:gd name="T20" fmla="*/ 14 w 272"/>
                <a:gd name="T21" fmla="*/ 8 h 740"/>
                <a:gd name="T22" fmla="*/ 14 w 272"/>
                <a:gd name="T23" fmla="*/ 8 h 740"/>
                <a:gd name="T24" fmla="*/ 17 w 272"/>
                <a:gd name="T25" fmla="*/ 4 h 740"/>
                <a:gd name="T26" fmla="*/ 22 w 272"/>
                <a:gd name="T27" fmla="*/ 3 h 740"/>
                <a:gd name="T28" fmla="*/ 12 w 272"/>
                <a:gd name="T29" fmla="*/ 0 h 7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2"/>
                <a:gd name="T46" fmla="*/ 0 h 740"/>
                <a:gd name="T47" fmla="*/ 272 w 272"/>
                <a:gd name="T48" fmla="*/ 740 h 7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2" h="740">
                  <a:moveTo>
                    <a:pt x="148" y="0"/>
                  </a:moveTo>
                  <a:lnTo>
                    <a:pt x="110" y="62"/>
                  </a:lnTo>
                  <a:lnTo>
                    <a:pt x="0" y="85"/>
                  </a:lnTo>
                  <a:lnTo>
                    <a:pt x="18" y="136"/>
                  </a:lnTo>
                  <a:lnTo>
                    <a:pt x="25" y="220"/>
                  </a:lnTo>
                  <a:lnTo>
                    <a:pt x="25" y="740"/>
                  </a:lnTo>
                  <a:lnTo>
                    <a:pt x="126" y="740"/>
                  </a:lnTo>
                  <a:lnTo>
                    <a:pt x="126" y="275"/>
                  </a:lnTo>
                  <a:lnTo>
                    <a:pt x="128" y="224"/>
                  </a:lnTo>
                  <a:lnTo>
                    <a:pt x="141" y="149"/>
                  </a:lnTo>
                  <a:lnTo>
                    <a:pt x="168" y="95"/>
                  </a:lnTo>
                  <a:lnTo>
                    <a:pt x="170" y="92"/>
                  </a:lnTo>
                  <a:lnTo>
                    <a:pt x="216" y="53"/>
                  </a:lnTo>
                  <a:lnTo>
                    <a:pt x="272" y="4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3" name="Freeform 733"/>
            <p:cNvSpPr>
              <a:spLocks/>
            </p:cNvSpPr>
            <p:nvPr/>
          </p:nvSpPr>
          <p:spPr bwMode="auto">
            <a:xfrm>
              <a:off x="1361" y="3694"/>
              <a:ext cx="16" cy="67"/>
            </a:xfrm>
            <a:custGeom>
              <a:avLst/>
              <a:gdLst>
                <a:gd name="T0" fmla="*/ 8 w 194"/>
                <a:gd name="T1" fmla="*/ 0 h 801"/>
                <a:gd name="T2" fmla="*/ 0 w 194"/>
                <a:gd name="T3" fmla="*/ 0 h 801"/>
                <a:gd name="T4" fmla="*/ 0 w 194"/>
                <a:gd name="T5" fmla="*/ 67 h 801"/>
                <a:gd name="T6" fmla="*/ 8 w 194"/>
                <a:gd name="T7" fmla="*/ 67 h 801"/>
                <a:gd name="T8" fmla="*/ 8 w 194"/>
                <a:gd name="T9" fmla="*/ 32 h 801"/>
                <a:gd name="T10" fmla="*/ 8 w 194"/>
                <a:gd name="T11" fmla="*/ 31 h 801"/>
                <a:gd name="T12" fmla="*/ 9 w 194"/>
                <a:gd name="T13" fmla="*/ 24 h 801"/>
                <a:gd name="T14" fmla="*/ 10 w 194"/>
                <a:gd name="T15" fmla="*/ 18 h 801"/>
                <a:gd name="T16" fmla="*/ 11 w 194"/>
                <a:gd name="T17" fmla="*/ 15 h 801"/>
                <a:gd name="T18" fmla="*/ 14 w 194"/>
                <a:gd name="T19" fmla="*/ 11 h 801"/>
                <a:gd name="T20" fmla="*/ 16 w 194"/>
                <a:gd name="T21" fmla="*/ 10 h 801"/>
                <a:gd name="T22" fmla="*/ 8 w 194"/>
                <a:gd name="T23" fmla="*/ 9 h 801"/>
                <a:gd name="T24" fmla="*/ 8 w 194"/>
                <a:gd name="T25" fmla="*/ 0 h 8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4"/>
                <a:gd name="T40" fmla="*/ 0 h 801"/>
                <a:gd name="T41" fmla="*/ 194 w 194"/>
                <a:gd name="T42" fmla="*/ 801 h 80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4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6"/>
                  </a:lnTo>
                  <a:lnTo>
                    <a:pt x="102" y="365"/>
                  </a:lnTo>
                  <a:lnTo>
                    <a:pt x="107" y="282"/>
                  </a:lnTo>
                  <a:lnTo>
                    <a:pt x="118" y="219"/>
                  </a:lnTo>
                  <a:lnTo>
                    <a:pt x="132" y="182"/>
                  </a:lnTo>
                  <a:lnTo>
                    <a:pt x="171" y="131"/>
                  </a:lnTo>
                  <a:lnTo>
                    <a:pt x="194" y="115"/>
                  </a:lnTo>
                  <a:lnTo>
                    <a:pt x="91" y="11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4" name="Freeform 734"/>
            <p:cNvSpPr>
              <a:spLocks/>
            </p:cNvSpPr>
            <p:nvPr/>
          </p:nvSpPr>
          <p:spPr bwMode="auto">
            <a:xfrm>
              <a:off x="1401" y="3693"/>
              <a:ext cx="28" cy="68"/>
            </a:xfrm>
            <a:custGeom>
              <a:avLst/>
              <a:gdLst>
                <a:gd name="T0" fmla="*/ 12 w 332"/>
                <a:gd name="T1" fmla="*/ 0 h 819"/>
                <a:gd name="T2" fmla="*/ 12 w 332"/>
                <a:gd name="T3" fmla="*/ 0 h 819"/>
                <a:gd name="T4" fmla="*/ 8 w 332"/>
                <a:gd name="T5" fmla="*/ 1 h 819"/>
                <a:gd name="T6" fmla="*/ 4 w 332"/>
                <a:gd name="T7" fmla="*/ 3 h 819"/>
                <a:gd name="T8" fmla="*/ 0 w 332"/>
                <a:gd name="T9" fmla="*/ 7 h 819"/>
                <a:gd name="T10" fmla="*/ 10 w 332"/>
                <a:gd name="T11" fmla="*/ 10 h 819"/>
                <a:gd name="T12" fmla="*/ 11 w 332"/>
                <a:gd name="T13" fmla="*/ 10 h 819"/>
                <a:gd name="T14" fmla="*/ 16 w 332"/>
                <a:gd name="T15" fmla="*/ 12 h 819"/>
                <a:gd name="T16" fmla="*/ 16 w 332"/>
                <a:gd name="T17" fmla="*/ 12 h 819"/>
                <a:gd name="T18" fmla="*/ 19 w 332"/>
                <a:gd name="T19" fmla="*/ 16 h 819"/>
                <a:gd name="T20" fmla="*/ 19 w 332"/>
                <a:gd name="T21" fmla="*/ 19 h 819"/>
                <a:gd name="T22" fmla="*/ 20 w 332"/>
                <a:gd name="T23" fmla="*/ 26 h 819"/>
                <a:gd name="T24" fmla="*/ 20 w 332"/>
                <a:gd name="T25" fmla="*/ 68 h 819"/>
                <a:gd name="T26" fmla="*/ 28 w 332"/>
                <a:gd name="T27" fmla="*/ 68 h 819"/>
                <a:gd name="T28" fmla="*/ 28 w 332"/>
                <a:gd name="T29" fmla="*/ 22 h 819"/>
                <a:gd name="T30" fmla="*/ 28 w 332"/>
                <a:gd name="T31" fmla="*/ 16 h 819"/>
                <a:gd name="T32" fmla="*/ 26 w 332"/>
                <a:gd name="T33" fmla="*/ 10 h 819"/>
                <a:gd name="T34" fmla="*/ 24 w 332"/>
                <a:gd name="T35" fmla="*/ 5 h 819"/>
                <a:gd name="T36" fmla="*/ 22 w 332"/>
                <a:gd name="T37" fmla="*/ 3 h 819"/>
                <a:gd name="T38" fmla="*/ 18 w 332"/>
                <a:gd name="T39" fmla="*/ 1 h 819"/>
                <a:gd name="T40" fmla="*/ 12 w 332"/>
                <a:gd name="T41" fmla="*/ 0 h 8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2"/>
                <a:gd name="T64" fmla="*/ 0 h 819"/>
                <a:gd name="T65" fmla="*/ 332 w 332"/>
                <a:gd name="T66" fmla="*/ 819 h 8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2" h="819">
                  <a:moveTo>
                    <a:pt x="148" y="0"/>
                  </a:moveTo>
                  <a:lnTo>
                    <a:pt x="147" y="0"/>
                  </a:lnTo>
                  <a:lnTo>
                    <a:pt x="92" y="9"/>
                  </a:lnTo>
                  <a:lnTo>
                    <a:pt x="44" y="35"/>
                  </a:lnTo>
                  <a:lnTo>
                    <a:pt x="0" y="79"/>
                  </a:lnTo>
                  <a:lnTo>
                    <a:pt x="124" y="119"/>
                  </a:lnTo>
                  <a:lnTo>
                    <a:pt x="133" y="119"/>
                  </a:lnTo>
                  <a:lnTo>
                    <a:pt x="186" y="140"/>
                  </a:lnTo>
                  <a:lnTo>
                    <a:pt x="186" y="141"/>
                  </a:lnTo>
                  <a:lnTo>
                    <a:pt x="222" y="198"/>
                  </a:lnTo>
                  <a:lnTo>
                    <a:pt x="228" y="229"/>
                  </a:lnTo>
                  <a:lnTo>
                    <a:pt x="232" y="315"/>
                  </a:lnTo>
                  <a:lnTo>
                    <a:pt x="232" y="819"/>
                  </a:lnTo>
                  <a:lnTo>
                    <a:pt x="332" y="819"/>
                  </a:lnTo>
                  <a:lnTo>
                    <a:pt x="332" y="270"/>
                  </a:lnTo>
                  <a:lnTo>
                    <a:pt x="328" y="191"/>
                  </a:lnTo>
                  <a:lnTo>
                    <a:pt x="312" y="121"/>
                  </a:lnTo>
                  <a:lnTo>
                    <a:pt x="284" y="66"/>
                  </a:lnTo>
                  <a:lnTo>
                    <a:pt x="258" y="37"/>
                  </a:lnTo>
                  <a:lnTo>
                    <a:pt x="209" y="9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5" name="Freeform 735"/>
            <p:cNvSpPr>
              <a:spLocks/>
            </p:cNvSpPr>
            <p:nvPr/>
          </p:nvSpPr>
          <p:spPr bwMode="auto">
            <a:xfrm>
              <a:off x="1369" y="3693"/>
              <a:ext cx="27" cy="11"/>
            </a:xfrm>
            <a:custGeom>
              <a:avLst/>
              <a:gdLst>
                <a:gd name="T0" fmla="*/ 15 w 331"/>
                <a:gd name="T1" fmla="*/ 0 h 133"/>
                <a:gd name="T2" fmla="*/ 10 w 331"/>
                <a:gd name="T3" fmla="*/ 1 h 133"/>
                <a:gd name="T4" fmla="*/ 6 w 331"/>
                <a:gd name="T5" fmla="*/ 3 h 133"/>
                <a:gd name="T6" fmla="*/ 3 w 331"/>
                <a:gd name="T7" fmla="*/ 6 h 133"/>
                <a:gd name="T8" fmla="*/ 0 w 331"/>
                <a:gd name="T9" fmla="*/ 11 h 133"/>
                <a:gd name="T10" fmla="*/ 8 w 331"/>
                <a:gd name="T11" fmla="*/ 11 h 133"/>
                <a:gd name="T12" fmla="*/ 13 w 331"/>
                <a:gd name="T13" fmla="*/ 10 h 133"/>
                <a:gd name="T14" fmla="*/ 27 w 331"/>
                <a:gd name="T15" fmla="*/ 7 h 133"/>
                <a:gd name="T16" fmla="*/ 24 w 331"/>
                <a:gd name="T17" fmla="*/ 3 h 133"/>
                <a:gd name="T18" fmla="*/ 24 w 331"/>
                <a:gd name="T19" fmla="*/ 3 h 133"/>
                <a:gd name="T20" fmla="*/ 20 w 331"/>
                <a:gd name="T21" fmla="*/ 1 h 133"/>
                <a:gd name="T22" fmla="*/ 15 w 331"/>
                <a:gd name="T23" fmla="*/ 0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33"/>
                <a:gd name="T38" fmla="*/ 331 w 331"/>
                <a:gd name="T39" fmla="*/ 133 h 1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33">
                  <a:moveTo>
                    <a:pt x="181" y="0"/>
                  </a:moveTo>
                  <a:lnTo>
                    <a:pt x="126" y="9"/>
                  </a:lnTo>
                  <a:lnTo>
                    <a:pt x="75" y="36"/>
                  </a:lnTo>
                  <a:lnTo>
                    <a:pt x="37" y="73"/>
                  </a:lnTo>
                  <a:lnTo>
                    <a:pt x="0" y="131"/>
                  </a:lnTo>
                  <a:lnTo>
                    <a:pt x="103" y="133"/>
                  </a:lnTo>
                  <a:lnTo>
                    <a:pt x="159" y="119"/>
                  </a:lnTo>
                  <a:lnTo>
                    <a:pt x="331" y="89"/>
                  </a:lnTo>
                  <a:lnTo>
                    <a:pt x="291" y="37"/>
                  </a:lnTo>
                  <a:lnTo>
                    <a:pt x="290" y="37"/>
                  </a:lnTo>
                  <a:lnTo>
                    <a:pt x="242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6" name="Freeform 736"/>
            <p:cNvSpPr>
              <a:spLocks/>
            </p:cNvSpPr>
            <p:nvPr/>
          </p:nvSpPr>
          <p:spPr bwMode="auto">
            <a:xfrm>
              <a:off x="1474" y="3753"/>
              <a:ext cx="10" cy="8"/>
            </a:xfrm>
            <a:custGeom>
              <a:avLst/>
              <a:gdLst>
                <a:gd name="T0" fmla="*/ 8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0 w 126"/>
                <a:gd name="T9" fmla="*/ 8 h 100"/>
                <a:gd name="T10" fmla="*/ 9 w 126"/>
                <a:gd name="T11" fmla="*/ 6 h 100"/>
                <a:gd name="T12" fmla="*/ 8 w 126"/>
                <a:gd name="T13" fmla="*/ 0 h 100"/>
                <a:gd name="T14" fmla="*/ 8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7" name="Freeform 737"/>
            <p:cNvSpPr>
              <a:spLocks/>
            </p:cNvSpPr>
            <p:nvPr/>
          </p:nvSpPr>
          <p:spPr bwMode="auto">
            <a:xfrm>
              <a:off x="1438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4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5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8" name="Freeform 738"/>
            <p:cNvSpPr>
              <a:spLocks/>
            </p:cNvSpPr>
            <p:nvPr/>
          </p:nvSpPr>
          <p:spPr bwMode="auto">
            <a:xfrm>
              <a:off x="1440" y="3702"/>
              <a:ext cx="21" cy="13"/>
            </a:xfrm>
            <a:custGeom>
              <a:avLst/>
              <a:gdLst>
                <a:gd name="T0" fmla="*/ 4 w 255"/>
                <a:gd name="T1" fmla="*/ 0 h 156"/>
                <a:gd name="T2" fmla="*/ 1 w 255"/>
                <a:gd name="T3" fmla="*/ 5 h 156"/>
                <a:gd name="T4" fmla="*/ 0 w 255"/>
                <a:gd name="T5" fmla="*/ 12 h 156"/>
                <a:gd name="T6" fmla="*/ 8 w 255"/>
                <a:gd name="T7" fmla="*/ 13 h 156"/>
                <a:gd name="T8" fmla="*/ 10 w 255"/>
                <a:gd name="T9" fmla="*/ 7 h 156"/>
                <a:gd name="T10" fmla="*/ 12 w 255"/>
                <a:gd name="T11" fmla="*/ 3 h 156"/>
                <a:gd name="T12" fmla="*/ 16 w 255"/>
                <a:gd name="T13" fmla="*/ 1 h 156"/>
                <a:gd name="T14" fmla="*/ 21 w 255"/>
                <a:gd name="T15" fmla="*/ 0 h 156"/>
                <a:gd name="T16" fmla="*/ 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7" y="89"/>
                  </a:lnTo>
                  <a:lnTo>
                    <a:pt x="149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59" name="Freeform 739"/>
            <p:cNvSpPr>
              <a:spLocks/>
            </p:cNvSpPr>
            <p:nvPr/>
          </p:nvSpPr>
          <p:spPr bwMode="auto">
            <a:xfrm>
              <a:off x="1443" y="3693"/>
              <a:ext cx="39" cy="64"/>
            </a:xfrm>
            <a:custGeom>
              <a:avLst/>
              <a:gdLst>
                <a:gd name="T0" fmla="*/ 19 w 464"/>
                <a:gd name="T1" fmla="*/ 0 h 770"/>
                <a:gd name="T2" fmla="*/ 17 w 464"/>
                <a:gd name="T3" fmla="*/ 0 h 770"/>
                <a:gd name="T4" fmla="*/ 12 w 464"/>
                <a:gd name="T5" fmla="*/ 1 h 770"/>
                <a:gd name="T6" fmla="*/ 7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8 w 464"/>
                <a:gd name="T13" fmla="*/ 9 h 770"/>
                <a:gd name="T14" fmla="*/ 19 w 464"/>
                <a:gd name="T15" fmla="*/ 9 h 770"/>
                <a:gd name="T16" fmla="*/ 24 w 464"/>
                <a:gd name="T17" fmla="*/ 11 h 770"/>
                <a:gd name="T18" fmla="*/ 27 w 464"/>
                <a:gd name="T19" fmla="*/ 13 h 770"/>
                <a:gd name="T20" fmla="*/ 29 w 464"/>
                <a:gd name="T21" fmla="*/ 16 h 770"/>
                <a:gd name="T22" fmla="*/ 30 w 464"/>
                <a:gd name="T23" fmla="*/ 23 h 770"/>
                <a:gd name="T24" fmla="*/ 30 w 464"/>
                <a:gd name="T25" fmla="*/ 26 h 770"/>
                <a:gd name="T26" fmla="*/ 29 w 464"/>
                <a:gd name="T27" fmla="*/ 26 h 770"/>
                <a:gd name="T28" fmla="*/ 25 w 464"/>
                <a:gd name="T29" fmla="*/ 27 h 770"/>
                <a:gd name="T30" fmla="*/ 21 w 464"/>
                <a:gd name="T31" fmla="*/ 29 h 770"/>
                <a:gd name="T32" fmla="*/ 15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30 w 464"/>
                <a:gd name="T41" fmla="*/ 35 h 770"/>
                <a:gd name="T42" fmla="*/ 30 w 464"/>
                <a:gd name="T43" fmla="*/ 39 h 770"/>
                <a:gd name="T44" fmla="*/ 30 w 464"/>
                <a:gd name="T45" fmla="*/ 45 h 770"/>
                <a:gd name="T46" fmla="*/ 28 w 464"/>
                <a:gd name="T47" fmla="*/ 50 h 770"/>
                <a:gd name="T48" fmla="*/ 27 w 464"/>
                <a:gd name="T49" fmla="*/ 54 h 770"/>
                <a:gd name="T50" fmla="*/ 23 w 464"/>
                <a:gd name="T51" fmla="*/ 58 h 770"/>
                <a:gd name="T52" fmla="*/ 19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1 w 464"/>
                <a:gd name="T59" fmla="*/ 60 h 770"/>
                <a:gd name="T60" fmla="*/ 39 w 464"/>
                <a:gd name="T61" fmla="*/ 60 h 770"/>
                <a:gd name="T62" fmla="*/ 39 w 464"/>
                <a:gd name="T63" fmla="*/ 56 h 770"/>
                <a:gd name="T64" fmla="*/ 38 w 464"/>
                <a:gd name="T65" fmla="*/ 49 h 770"/>
                <a:gd name="T66" fmla="*/ 38 w 464"/>
                <a:gd name="T67" fmla="*/ 40 h 770"/>
                <a:gd name="T68" fmla="*/ 38 w 464"/>
                <a:gd name="T69" fmla="*/ 25 h 770"/>
                <a:gd name="T70" fmla="*/ 38 w 464"/>
                <a:gd name="T71" fmla="*/ 20 h 770"/>
                <a:gd name="T72" fmla="*/ 38 w 464"/>
                <a:gd name="T73" fmla="*/ 15 h 770"/>
                <a:gd name="T74" fmla="*/ 38 w 464"/>
                <a:gd name="T75" fmla="*/ 13 h 770"/>
                <a:gd name="T76" fmla="*/ 35 w 464"/>
                <a:gd name="T77" fmla="*/ 7 h 770"/>
                <a:gd name="T78" fmla="*/ 34 w 464"/>
                <a:gd name="T79" fmla="*/ 5 h 770"/>
                <a:gd name="T80" fmla="*/ 29 w 464"/>
                <a:gd name="T81" fmla="*/ 2 h 770"/>
                <a:gd name="T82" fmla="*/ 29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5" y="345"/>
                  </a:lnTo>
                  <a:lnTo>
                    <a:pt x="174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7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0" name="Rectangle 740"/>
            <p:cNvSpPr>
              <a:spLocks noChangeArrowheads="1"/>
            </p:cNvSpPr>
            <p:nvPr/>
          </p:nvSpPr>
          <p:spPr bwMode="auto">
            <a:xfrm>
              <a:off x="149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1" name="Freeform 741"/>
            <p:cNvSpPr>
              <a:spLocks/>
            </p:cNvSpPr>
            <p:nvPr/>
          </p:nvSpPr>
          <p:spPr bwMode="auto">
            <a:xfrm>
              <a:off x="1547" y="3752"/>
              <a:ext cx="28" cy="11"/>
            </a:xfrm>
            <a:custGeom>
              <a:avLst/>
              <a:gdLst>
                <a:gd name="T0" fmla="*/ 19 w 342"/>
                <a:gd name="T1" fmla="*/ 0 h 125"/>
                <a:gd name="T2" fmla="*/ 15 w 342"/>
                <a:gd name="T3" fmla="*/ 1 h 125"/>
                <a:gd name="T4" fmla="*/ 0 w 342"/>
                <a:gd name="T5" fmla="*/ 2 h 125"/>
                <a:gd name="T6" fmla="*/ 4 w 342"/>
                <a:gd name="T7" fmla="*/ 6 h 125"/>
                <a:gd name="T8" fmla="*/ 5 w 342"/>
                <a:gd name="T9" fmla="*/ 8 h 125"/>
                <a:gd name="T10" fmla="*/ 10 w 342"/>
                <a:gd name="T11" fmla="*/ 10 h 125"/>
                <a:gd name="T12" fmla="*/ 14 w 342"/>
                <a:gd name="T13" fmla="*/ 11 h 125"/>
                <a:gd name="T14" fmla="*/ 17 w 342"/>
                <a:gd name="T15" fmla="*/ 11 h 125"/>
                <a:gd name="T16" fmla="*/ 21 w 342"/>
                <a:gd name="T17" fmla="*/ 9 h 125"/>
                <a:gd name="T18" fmla="*/ 25 w 342"/>
                <a:gd name="T19" fmla="*/ 6 h 125"/>
                <a:gd name="T20" fmla="*/ 28 w 342"/>
                <a:gd name="T21" fmla="*/ 1 h 125"/>
                <a:gd name="T22" fmla="*/ 19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4" y="14"/>
                  </a:lnTo>
                  <a:lnTo>
                    <a:pt x="0" y="25"/>
                  </a:lnTo>
                  <a:lnTo>
                    <a:pt x="44" y="73"/>
                  </a:lnTo>
                  <a:lnTo>
                    <a:pt x="66" y="90"/>
                  </a:lnTo>
                  <a:lnTo>
                    <a:pt x="118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2" name="Freeform 742"/>
            <p:cNvSpPr>
              <a:spLocks/>
            </p:cNvSpPr>
            <p:nvPr/>
          </p:nvSpPr>
          <p:spPr bwMode="auto">
            <a:xfrm>
              <a:off x="1540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6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4" y="77"/>
                  </a:lnTo>
                  <a:lnTo>
                    <a:pt x="57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10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3" name="Freeform 743"/>
            <p:cNvSpPr>
              <a:spLocks/>
            </p:cNvSpPr>
            <p:nvPr/>
          </p:nvSpPr>
          <p:spPr bwMode="auto">
            <a:xfrm>
              <a:off x="1562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4" name="Freeform 744"/>
            <p:cNvSpPr>
              <a:spLocks/>
            </p:cNvSpPr>
            <p:nvPr/>
          </p:nvSpPr>
          <p:spPr bwMode="auto">
            <a:xfrm>
              <a:off x="1600" y="3740"/>
              <a:ext cx="39" cy="23"/>
            </a:xfrm>
            <a:custGeom>
              <a:avLst/>
              <a:gdLst>
                <a:gd name="T0" fmla="*/ 30 w 472"/>
                <a:gd name="T1" fmla="*/ 0 h 276"/>
                <a:gd name="T2" fmla="*/ 30 w 472"/>
                <a:gd name="T3" fmla="*/ 0 h 276"/>
                <a:gd name="T4" fmla="*/ 28 w 472"/>
                <a:gd name="T5" fmla="*/ 6 h 276"/>
                <a:gd name="T6" fmla="*/ 25 w 472"/>
                <a:gd name="T7" fmla="*/ 10 h 276"/>
                <a:gd name="T8" fmla="*/ 22 w 472"/>
                <a:gd name="T9" fmla="*/ 13 h 276"/>
                <a:gd name="T10" fmla="*/ 17 w 472"/>
                <a:gd name="T11" fmla="*/ 14 h 276"/>
                <a:gd name="T12" fmla="*/ 0 w 472"/>
                <a:gd name="T13" fmla="*/ 14 h 276"/>
                <a:gd name="T14" fmla="*/ 0 w 472"/>
                <a:gd name="T15" fmla="*/ 14 h 276"/>
                <a:gd name="T16" fmla="*/ 4 w 472"/>
                <a:gd name="T17" fmla="*/ 18 h 276"/>
                <a:gd name="T18" fmla="*/ 8 w 472"/>
                <a:gd name="T19" fmla="*/ 21 h 276"/>
                <a:gd name="T20" fmla="*/ 12 w 472"/>
                <a:gd name="T21" fmla="*/ 23 h 276"/>
                <a:gd name="T22" fmla="*/ 17 w 472"/>
                <a:gd name="T23" fmla="*/ 23 h 276"/>
                <a:gd name="T24" fmla="*/ 18 w 472"/>
                <a:gd name="T25" fmla="*/ 23 h 276"/>
                <a:gd name="T26" fmla="*/ 23 w 472"/>
                <a:gd name="T27" fmla="*/ 22 h 276"/>
                <a:gd name="T28" fmla="*/ 28 w 472"/>
                <a:gd name="T29" fmla="*/ 20 h 276"/>
                <a:gd name="T30" fmla="*/ 31 w 472"/>
                <a:gd name="T31" fmla="*/ 17 h 276"/>
                <a:gd name="T32" fmla="*/ 31 w 472"/>
                <a:gd name="T33" fmla="*/ 17 h 276"/>
                <a:gd name="T34" fmla="*/ 35 w 472"/>
                <a:gd name="T35" fmla="*/ 13 h 276"/>
                <a:gd name="T36" fmla="*/ 37 w 472"/>
                <a:gd name="T37" fmla="*/ 8 h 276"/>
                <a:gd name="T38" fmla="*/ 39 w 472"/>
                <a:gd name="T39" fmla="*/ 1 h 276"/>
                <a:gd name="T40" fmla="*/ 30 w 472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2"/>
                <a:gd name="T64" fmla="*/ 0 h 276"/>
                <a:gd name="T65" fmla="*/ 472 w 472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2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2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5" name="Freeform 745"/>
            <p:cNvSpPr>
              <a:spLocks/>
            </p:cNvSpPr>
            <p:nvPr/>
          </p:nvSpPr>
          <p:spPr bwMode="auto">
            <a:xfrm>
              <a:off x="1593" y="3702"/>
              <a:ext cx="46" cy="52"/>
            </a:xfrm>
            <a:custGeom>
              <a:avLst/>
              <a:gdLst>
                <a:gd name="T0" fmla="*/ 7 w 553"/>
                <a:gd name="T1" fmla="*/ 0 h 616"/>
                <a:gd name="T2" fmla="*/ 5 w 553"/>
                <a:gd name="T3" fmla="*/ 2 h 616"/>
                <a:gd name="T4" fmla="*/ 3 w 553"/>
                <a:gd name="T5" fmla="*/ 7 h 616"/>
                <a:gd name="T6" fmla="*/ 1 w 553"/>
                <a:gd name="T7" fmla="*/ 13 h 616"/>
                <a:gd name="T8" fmla="*/ 0 w 553"/>
                <a:gd name="T9" fmla="*/ 19 h 616"/>
                <a:gd name="T10" fmla="*/ 0 w 553"/>
                <a:gd name="T11" fmla="*/ 26 h 616"/>
                <a:gd name="T12" fmla="*/ 0 w 553"/>
                <a:gd name="T13" fmla="*/ 29 h 616"/>
                <a:gd name="T14" fmla="*/ 1 w 553"/>
                <a:gd name="T15" fmla="*/ 36 h 616"/>
                <a:gd name="T16" fmla="*/ 2 w 553"/>
                <a:gd name="T17" fmla="*/ 42 h 616"/>
                <a:gd name="T18" fmla="*/ 4 w 553"/>
                <a:gd name="T19" fmla="*/ 47 h 616"/>
                <a:gd name="T20" fmla="*/ 6 w 553"/>
                <a:gd name="T21" fmla="*/ 52 h 616"/>
                <a:gd name="T22" fmla="*/ 24 w 553"/>
                <a:gd name="T23" fmla="*/ 52 h 616"/>
                <a:gd name="T24" fmla="*/ 21 w 553"/>
                <a:gd name="T25" fmla="*/ 51 h 616"/>
                <a:gd name="T26" fmla="*/ 17 w 553"/>
                <a:gd name="T27" fmla="*/ 50 h 616"/>
                <a:gd name="T28" fmla="*/ 13 w 553"/>
                <a:gd name="T29" fmla="*/ 46 h 616"/>
                <a:gd name="T30" fmla="*/ 11 w 553"/>
                <a:gd name="T31" fmla="*/ 42 h 616"/>
                <a:gd name="T32" fmla="*/ 10 w 553"/>
                <a:gd name="T33" fmla="*/ 36 h 616"/>
                <a:gd name="T34" fmla="*/ 9 w 553"/>
                <a:gd name="T35" fmla="*/ 29 h 616"/>
                <a:gd name="T36" fmla="*/ 46 w 553"/>
                <a:gd name="T37" fmla="*/ 29 h 616"/>
                <a:gd name="T38" fmla="*/ 46 w 553"/>
                <a:gd name="T39" fmla="*/ 26 h 616"/>
                <a:gd name="T40" fmla="*/ 46 w 553"/>
                <a:gd name="T41" fmla="*/ 23 h 616"/>
                <a:gd name="T42" fmla="*/ 9 w 553"/>
                <a:gd name="T43" fmla="*/ 19 h 616"/>
                <a:gd name="T44" fmla="*/ 10 w 553"/>
                <a:gd name="T45" fmla="*/ 16 h 616"/>
                <a:gd name="T46" fmla="*/ 11 w 553"/>
                <a:gd name="T47" fmla="*/ 10 h 616"/>
                <a:gd name="T48" fmla="*/ 14 w 553"/>
                <a:gd name="T49" fmla="*/ 5 h 616"/>
                <a:gd name="T50" fmla="*/ 15 w 553"/>
                <a:gd name="T51" fmla="*/ 4 h 616"/>
                <a:gd name="T52" fmla="*/ 19 w 553"/>
                <a:gd name="T53" fmla="*/ 1 h 616"/>
                <a:gd name="T54" fmla="*/ 23 w 553"/>
                <a:gd name="T55" fmla="*/ 0 h 616"/>
                <a:gd name="T56" fmla="*/ 7 w 553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3"/>
                <a:gd name="T88" fmla="*/ 0 h 616"/>
                <a:gd name="T89" fmla="*/ 553 w 553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3" h="616">
                  <a:moveTo>
                    <a:pt x="79" y="0"/>
                  </a:moveTo>
                  <a:lnTo>
                    <a:pt x="63" y="25"/>
                  </a:lnTo>
                  <a:lnTo>
                    <a:pt x="36" y="83"/>
                  </a:lnTo>
                  <a:lnTo>
                    <a:pt x="17" y="151"/>
                  </a:lnTo>
                  <a:lnTo>
                    <a:pt x="5" y="227"/>
                  </a:lnTo>
                  <a:lnTo>
                    <a:pt x="0" y="312"/>
                  </a:lnTo>
                  <a:lnTo>
                    <a:pt x="2" y="344"/>
                  </a:lnTo>
                  <a:lnTo>
                    <a:pt x="9" y="425"/>
                  </a:lnTo>
                  <a:lnTo>
                    <a:pt x="24" y="499"/>
                  </a:lnTo>
                  <a:lnTo>
                    <a:pt x="47" y="562"/>
                  </a:lnTo>
                  <a:lnTo>
                    <a:pt x="78" y="616"/>
                  </a:lnTo>
                  <a:lnTo>
                    <a:pt x="287" y="613"/>
                  </a:lnTo>
                  <a:lnTo>
                    <a:pt x="258" y="610"/>
                  </a:lnTo>
                  <a:lnTo>
                    <a:pt x="206" y="588"/>
                  </a:lnTo>
                  <a:lnTo>
                    <a:pt x="162" y="543"/>
                  </a:lnTo>
                  <a:lnTo>
                    <a:pt x="135" y="492"/>
                  </a:lnTo>
                  <a:lnTo>
                    <a:pt x="115" y="424"/>
                  </a:lnTo>
                  <a:lnTo>
                    <a:pt x="106" y="340"/>
                  </a:lnTo>
                  <a:lnTo>
                    <a:pt x="553" y="340"/>
                  </a:lnTo>
                  <a:lnTo>
                    <a:pt x="553" y="304"/>
                  </a:lnTo>
                  <a:lnTo>
                    <a:pt x="553" y="269"/>
                  </a:lnTo>
                  <a:lnTo>
                    <a:pt x="112" y="229"/>
                  </a:lnTo>
                  <a:lnTo>
                    <a:pt x="115" y="191"/>
                  </a:lnTo>
                  <a:lnTo>
                    <a:pt x="133" y="120"/>
                  </a:lnTo>
                  <a:lnTo>
                    <a:pt x="165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2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6" name="Freeform 746"/>
            <p:cNvSpPr>
              <a:spLocks/>
            </p:cNvSpPr>
            <p:nvPr/>
          </p:nvSpPr>
          <p:spPr bwMode="auto">
            <a:xfrm>
              <a:off x="1600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19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1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5" y="259"/>
                  </a:lnTo>
                  <a:lnTo>
                    <a:pt x="366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5" y="300"/>
                  </a:lnTo>
                  <a:lnTo>
                    <a:pt x="451" y="228"/>
                  </a:lnTo>
                  <a:lnTo>
                    <a:pt x="428" y="164"/>
                  </a:lnTo>
                  <a:lnTo>
                    <a:pt x="397" y="109"/>
                  </a:lnTo>
                  <a:lnTo>
                    <a:pt x="360" y="65"/>
                  </a:lnTo>
                  <a:lnTo>
                    <a:pt x="313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7" name="Freeform 747"/>
            <p:cNvSpPr>
              <a:spLocks/>
            </p:cNvSpPr>
            <p:nvPr/>
          </p:nvSpPr>
          <p:spPr bwMode="auto">
            <a:xfrm>
              <a:off x="1690" y="3669"/>
              <a:ext cx="10" cy="33"/>
            </a:xfrm>
            <a:custGeom>
              <a:avLst/>
              <a:gdLst>
                <a:gd name="T0" fmla="*/ 10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8 w 115"/>
                <a:gd name="T9" fmla="*/ 33 h 391"/>
                <a:gd name="T10" fmla="*/ 10 w 115"/>
                <a:gd name="T11" fmla="*/ 15 h 391"/>
                <a:gd name="T12" fmla="*/ 10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8" name="Freeform 748"/>
            <p:cNvSpPr>
              <a:spLocks/>
            </p:cNvSpPr>
            <p:nvPr/>
          </p:nvSpPr>
          <p:spPr bwMode="auto">
            <a:xfrm>
              <a:off x="1675" y="3669"/>
              <a:ext cx="9" cy="33"/>
            </a:xfrm>
            <a:custGeom>
              <a:avLst/>
              <a:gdLst>
                <a:gd name="T0" fmla="*/ 9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7 w 115"/>
                <a:gd name="T9" fmla="*/ 33 h 391"/>
                <a:gd name="T10" fmla="*/ 9 w 115"/>
                <a:gd name="T11" fmla="*/ 15 h 391"/>
                <a:gd name="T12" fmla="*/ 9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69" name="Freeform 749"/>
            <p:cNvSpPr>
              <a:spLocks/>
            </p:cNvSpPr>
            <p:nvPr/>
          </p:nvSpPr>
          <p:spPr bwMode="auto">
            <a:xfrm>
              <a:off x="1709" y="3731"/>
              <a:ext cx="28" cy="21"/>
            </a:xfrm>
            <a:custGeom>
              <a:avLst/>
              <a:gdLst>
                <a:gd name="T0" fmla="*/ 8 w 347"/>
                <a:gd name="T1" fmla="*/ 0 h 256"/>
                <a:gd name="T2" fmla="*/ 0 w 347"/>
                <a:gd name="T3" fmla="*/ 1 h 256"/>
                <a:gd name="T4" fmla="*/ 0 w 347"/>
                <a:gd name="T5" fmla="*/ 6 h 256"/>
                <a:gd name="T6" fmla="*/ 2 w 347"/>
                <a:gd name="T7" fmla="*/ 12 h 256"/>
                <a:gd name="T8" fmla="*/ 4 w 347"/>
                <a:gd name="T9" fmla="*/ 17 h 256"/>
                <a:gd name="T10" fmla="*/ 6 w 347"/>
                <a:gd name="T11" fmla="*/ 21 h 256"/>
                <a:gd name="T12" fmla="*/ 28 w 347"/>
                <a:gd name="T13" fmla="*/ 21 h 256"/>
                <a:gd name="T14" fmla="*/ 27 w 347"/>
                <a:gd name="T15" fmla="*/ 21 h 256"/>
                <a:gd name="T16" fmla="*/ 22 w 347"/>
                <a:gd name="T17" fmla="*/ 20 h 256"/>
                <a:gd name="T18" fmla="*/ 18 w 347"/>
                <a:gd name="T19" fmla="*/ 18 h 256"/>
                <a:gd name="T20" fmla="*/ 14 w 347"/>
                <a:gd name="T21" fmla="*/ 15 h 256"/>
                <a:gd name="T22" fmla="*/ 11 w 347"/>
                <a:gd name="T23" fmla="*/ 11 h 256"/>
                <a:gd name="T24" fmla="*/ 9 w 347"/>
                <a:gd name="T25" fmla="*/ 6 h 256"/>
                <a:gd name="T26" fmla="*/ 8 w 347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7"/>
                <a:gd name="T43" fmla="*/ 0 h 256"/>
                <a:gd name="T44" fmla="*/ 347 w 347"/>
                <a:gd name="T45" fmla="*/ 256 h 2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7" h="256">
                  <a:moveTo>
                    <a:pt x="103" y="0"/>
                  </a:moveTo>
                  <a:lnTo>
                    <a:pt x="0" y="12"/>
                  </a:lnTo>
                  <a:lnTo>
                    <a:pt x="4" y="71"/>
                  </a:lnTo>
                  <a:lnTo>
                    <a:pt x="19" y="143"/>
                  </a:lnTo>
                  <a:lnTo>
                    <a:pt x="45" y="211"/>
                  </a:lnTo>
                  <a:lnTo>
                    <a:pt x="71" y="256"/>
                  </a:lnTo>
                  <a:lnTo>
                    <a:pt x="347" y="255"/>
                  </a:lnTo>
                  <a:lnTo>
                    <a:pt x="331" y="255"/>
                  </a:lnTo>
                  <a:lnTo>
                    <a:pt x="273" y="245"/>
                  </a:lnTo>
                  <a:lnTo>
                    <a:pt x="220" y="222"/>
                  </a:lnTo>
                  <a:lnTo>
                    <a:pt x="174" y="187"/>
                  </a:lnTo>
                  <a:lnTo>
                    <a:pt x="137" y="135"/>
                  </a:lnTo>
                  <a:lnTo>
                    <a:pt x="116" y="7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0" name="Freeform 750"/>
            <p:cNvSpPr>
              <a:spLocks/>
            </p:cNvSpPr>
            <p:nvPr/>
          </p:nvSpPr>
          <p:spPr bwMode="auto">
            <a:xfrm>
              <a:off x="1736" y="3678"/>
              <a:ext cx="25" cy="18"/>
            </a:xfrm>
            <a:custGeom>
              <a:avLst/>
              <a:gdLst>
                <a:gd name="T0" fmla="*/ 20 w 306"/>
                <a:gd name="T1" fmla="*/ 0 h 213"/>
                <a:gd name="T2" fmla="*/ 0 w 306"/>
                <a:gd name="T3" fmla="*/ 0 h 213"/>
                <a:gd name="T4" fmla="*/ 4 w 306"/>
                <a:gd name="T5" fmla="*/ 0 h 213"/>
                <a:gd name="T6" fmla="*/ 8 w 306"/>
                <a:gd name="T7" fmla="*/ 2 h 213"/>
                <a:gd name="T8" fmla="*/ 12 w 306"/>
                <a:gd name="T9" fmla="*/ 5 h 213"/>
                <a:gd name="T10" fmla="*/ 13 w 306"/>
                <a:gd name="T11" fmla="*/ 6 h 213"/>
                <a:gd name="T12" fmla="*/ 15 w 306"/>
                <a:gd name="T13" fmla="*/ 11 h 213"/>
                <a:gd name="T14" fmla="*/ 16 w 306"/>
                <a:gd name="T15" fmla="*/ 18 h 213"/>
                <a:gd name="T16" fmla="*/ 25 w 306"/>
                <a:gd name="T17" fmla="*/ 17 h 213"/>
                <a:gd name="T18" fmla="*/ 25 w 306"/>
                <a:gd name="T19" fmla="*/ 14 h 213"/>
                <a:gd name="T20" fmla="*/ 24 w 306"/>
                <a:gd name="T21" fmla="*/ 8 h 213"/>
                <a:gd name="T22" fmla="*/ 22 w 306"/>
                <a:gd name="T23" fmla="*/ 2 h 213"/>
                <a:gd name="T24" fmla="*/ 20 w 306"/>
                <a:gd name="T25" fmla="*/ 0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6"/>
                <a:gd name="T40" fmla="*/ 0 h 213"/>
                <a:gd name="T41" fmla="*/ 306 w 306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6" h="213">
                  <a:moveTo>
                    <a:pt x="250" y="0"/>
                  </a:moveTo>
                  <a:lnTo>
                    <a:pt x="0" y="1"/>
                  </a:lnTo>
                  <a:lnTo>
                    <a:pt x="46" y="5"/>
                  </a:lnTo>
                  <a:lnTo>
                    <a:pt x="102" y="22"/>
                  </a:lnTo>
                  <a:lnTo>
                    <a:pt x="144" y="55"/>
                  </a:lnTo>
                  <a:lnTo>
                    <a:pt x="159" y="74"/>
                  </a:lnTo>
                  <a:lnTo>
                    <a:pt x="187" y="134"/>
                  </a:lnTo>
                  <a:lnTo>
                    <a:pt x="201" y="213"/>
                  </a:lnTo>
                  <a:lnTo>
                    <a:pt x="306" y="202"/>
                  </a:lnTo>
                  <a:lnTo>
                    <a:pt x="304" y="169"/>
                  </a:lnTo>
                  <a:lnTo>
                    <a:pt x="290" y="95"/>
                  </a:lnTo>
                  <a:lnTo>
                    <a:pt x="265" y="28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1" name="Freeform 751"/>
            <p:cNvSpPr>
              <a:spLocks/>
            </p:cNvSpPr>
            <p:nvPr/>
          </p:nvSpPr>
          <p:spPr bwMode="auto">
            <a:xfrm>
              <a:off x="1711" y="3667"/>
              <a:ext cx="52" cy="96"/>
            </a:xfrm>
            <a:custGeom>
              <a:avLst/>
              <a:gdLst>
                <a:gd name="T0" fmla="*/ 21 w 626"/>
                <a:gd name="T1" fmla="*/ 0 h 1142"/>
                <a:gd name="T2" fmla="*/ 12 w 626"/>
                <a:gd name="T3" fmla="*/ 3 h 1142"/>
                <a:gd name="T4" fmla="*/ 6 w 626"/>
                <a:gd name="T5" fmla="*/ 8 h 1142"/>
                <a:gd name="T6" fmla="*/ 2 w 626"/>
                <a:gd name="T7" fmla="*/ 13 h 1142"/>
                <a:gd name="T8" fmla="*/ 0 w 626"/>
                <a:gd name="T9" fmla="*/ 25 h 1142"/>
                <a:gd name="T10" fmla="*/ 2 w 626"/>
                <a:gd name="T11" fmla="*/ 37 h 1142"/>
                <a:gd name="T12" fmla="*/ 6 w 626"/>
                <a:gd name="T13" fmla="*/ 42 h 1142"/>
                <a:gd name="T14" fmla="*/ 13 w 626"/>
                <a:gd name="T15" fmla="*/ 47 h 1142"/>
                <a:gd name="T16" fmla="*/ 23 w 626"/>
                <a:gd name="T17" fmla="*/ 52 h 1142"/>
                <a:gd name="T18" fmla="*/ 32 w 626"/>
                <a:gd name="T19" fmla="*/ 55 h 1142"/>
                <a:gd name="T20" fmla="*/ 38 w 626"/>
                <a:gd name="T21" fmla="*/ 58 h 1142"/>
                <a:gd name="T22" fmla="*/ 42 w 626"/>
                <a:gd name="T23" fmla="*/ 63 h 1142"/>
                <a:gd name="T24" fmla="*/ 43 w 626"/>
                <a:gd name="T25" fmla="*/ 71 h 1142"/>
                <a:gd name="T26" fmla="*/ 40 w 626"/>
                <a:gd name="T27" fmla="*/ 80 h 1142"/>
                <a:gd name="T28" fmla="*/ 31 w 626"/>
                <a:gd name="T29" fmla="*/ 84 h 1142"/>
                <a:gd name="T30" fmla="*/ 3 w 626"/>
                <a:gd name="T31" fmla="*/ 85 h 1142"/>
                <a:gd name="T32" fmla="*/ 11 w 626"/>
                <a:gd name="T33" fmla="*/ 92 h 1142"/>
                <a:gd name="T34" fmla="*/ 17 w 626"/>
                <a:gd name="T35" fmla="*/ 95 h 1142"/>
                <a:gd name="T36" fmla="*/ 27 w 626"/>
                <a:gd name="T37" fmla="*/ 96 h 1142"/>
                <a:gd name="T38" fmla="*/ 36 w 626"/>
                <a:gd name="T39" fmla="*/ 94 h 1142"/>
                <a:gd name="T40" fmla="*/ 42 w 626"/>
                <a:gd name="T41" fmla="*/ 91 h 1142"/>
                <a:gd name="T42" fmla="*/ 49 w 626"/>
                <a:gd name="T43" fmla="*/ 82 h 1142"/>
                <a:gd name="T44" fmla="*/ 51 w 626"/>
                <a:gd name="T45" fmla="*/ 74 h 1142"/>
                <a:gd name="T46" fmla="*/ 52 w 626"/>
                <a:gd name="T47" fmla="*/ 67 h 1142"/>
                <a:gd name="T48" fmla="*/ 49 w 626"/>
                <a:gd name="T49" fmla="*/ 55 h 1142"/>
                <a:gd name="T50" fmla="*/ 45 w 626"/>
                <a:gd name="T51" fmla="*/ 49 h 1142"/>
                <a:gd name="T52" fmla="*/ 40 w 626"/>
                <a:gd name="T53" fmla="*/ 45 h 1142"/>
                <a:gd name="T54" fmla="*/ 31 w 626"/>
                <a:gd name="T55" fmla="*/ 42 h 1142"/>
                <a:gd name="T56" fmla="*/ 25 w 626"/>
                <a:gd name="T57" fmla="*/ 39 h 1142"/>
                <a:gd name="T58" fmla="*/ 14 w 626"/>
                <a:gd name="T59" fmla="*/ 35 h 1142"/>
                <a:gd name="T60" fmla="*/ 10 w 626"/>
                <a:gd name="T61" fmla="*/ 31 h 1142"/>
                <a:gd name="T62" fmla="*/ 10 w 626"/>
                <a:gd name="T63" fmla="*/ 20 h 1142"/>
                <a:gd name="T64" fmla="*/ 15 w 626"/>
                <a:gd name="T65" fmla="*/ 13 h 1142"/>
                <a:gd name="T66" fmla="*/ 25 w 626"/>
                <a:gd name="T67" fmla="*/ 11 h 1142"/>
                <a:gd name="T68" fmla="*/ 42 w 626"/>
                <a:gd name="T69" fmla="*/ 6 h 1142"/>
                <a:gd name="T70" fmla="*/ 34 w 626"/>
                <a:gd name="T71" fmla="*/ 2 h 1142"/>
                <a:gd name="T72" fmla="*/ 24 w 626"/>
                <a:gd name="T73" fmla="*/ 0 h 1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26"/>
                <a:gd name="T112" fmla="*/ 0 h 1142"/>
                <a:gd name="T113" fmla="*/ 626 w 626"/>
                <a:gd name="T114" fmla="*/ 1142 h 1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26" h="1142">
                  <a:moveTo>
                    <a:pt x="292" y="0"/>
                  </a:moveTo>
                  <a:lnTo>
                    <a:pt x="249" y="2"/>
                  </a:lnTo>
                  <a:lnTo>
                    <a:pt x="192" y="14"/>
                  </a:lnTo>
                  <a:lnTo>
                    <a:pt x="139" y="37"/>
                  </a:lnTo>
                  <a:lnTo>
                    <a:pt x="119" y="50"/>
                  </a:lnTo>
                  <a:lnTo>
                    <a:pt x="72" y="92"/>
                  </a:lnTo>
                  <a:lnTo>
                    <a:pt x="36" y="147"/>
                  </a:lnTo>
                  <a:lnTo>
                    <a:pt x="30" y="159"/>
                  </a:lnTo>
                  <a:lnTo>
                    <a:pt x="8" y="229"/>
                  </a:lnTo>
                  <a:lnTo>
                    <a:pt x="0" y="303"/>
                  </a:lnTo>
                  <a:lnTo>
                    <a:pt x="7" y="372"/>
                  </a:lnTo>
                  <a:lnTo>
                    <a:pt x="30" y="441"/>
                  </a:lnTo>
                  <a:lnTo>
                    <a:pt x="32" y="446"/>
                  </a:lnTo>
                  <a:lnTo>
                    <a:pt x="68" y="500"/>
                  </a:lnTo>
                  <a:lnTo>
                    <a:pt x="117" y="544"/>
                  </a:lnTo>
                  <a:lnTo>
                    <a:pt x="153" y="565"/>
                  </a:lnTo>
                  <a:lnTo>
                    <a:pt x="207" y="589"/>
                  </a:lnTo>
                  <a:lnTo>
                    <a:pt x="278" y="613"/>
                  </a:lnTo>
                  <a:lnTo>
                    <a:pt x="328" y="630"/>
                  </a:lnTo>
                  <a:lnTo>
                    <a:pt x="388" y="651"/>
                  </a:lnTo>
                  <a:lnTo>
                    <a:pt x="425" y="667"/>
                  </a:lnTo>
                  <a:lnTo>
                    <a:pt x="458" y="688"/>
                  </a:lnTo>
                  <a:lnTo>
                    <a:pt x="499" y="732"/>
                  </a:lnTo>
                  <a:lnTo>
                    <a:pt x="508" y="750"/>
                  </a:lnTo>
                  <a:lnTo>
                    <a:pt x="521" y="823"/>
                  </a:lnTo>
                  <a:lnTo>
                    <a:pt x="520" y="848"/>
                  </a:lnTo>
                  <a:lnTo>
                    <a:pt x="498" y="918"/>
                  </a:lnTo>
                  <a:lnTo>
                    <a:pt x="478" y="947"/>
                  </a:lnTo>
                  <a:lnTo>
                    <a:pt x="427" y="986"/>
                  </a:lnTo>
                  <a:lnTo>
                    <a:pt x="376" y="1005"/>
                  </a:lnTo>
                  <a:lnTo>
                    <a:pt x="316" y="1011"/>
                  </a:lnTo>
                  <a:lnTo>
                    <a:pt x="40" y="1012"/>
                  </a:lnTo>
                  <a:lnTo>
                    <a:pt x="82" y="1061"/>
                  </a:lnTo>
                  <a:lnTo>
                    <a:pt x="133" y="1098"/>
                  </a:lnTo>
                  <a:lnTo>
                    <a:pt x="149" y="1107"/>
                  </a:lnTo>
                  <a:lnTo>
                    <a:pt x="200" y="1126"/>
                  </a:lnTo>
                  <a:lnTo>
                    <a:pt x="258" y="1138"/>
                  </a:lnTo>
                  <a:lnTo>
                    <a:pt x="322" y="1142"/>
                  </a:lnTo>
                  <a:lnTo>
                    <a:pt x="373" y="1138"/>
                  </a:lnTo>
                  <a:lnTo>
                    <a:pt x="429" y="1123"/>
                  </a:lnTo>
                  <a:lnTo>
                    <a:pt x="481" y="1098"/>
                  </a:lnTo>
                  <a:lnTo>
                    <a:pt x="508" y="1079"/>
                  </a:lnTo>
                  <a:lnTo>
                    <a:pt x="554" y="1034"/>
                  </a:lnTo>
                  <a:lnTo>
                    <a:pt x="589" y="977"/>
                  </a:lnTo>
                  <a:lnTo>
                    <a:pt x="598" y="956"/>
                  </a:lnTo>
                  <a:lnTo>
                    <a:pt x="619" y="885"/>
                  </a:lnTo>
                  <a:lnTo>
                    <a:pt x="626" y="811"/>
                  </a:lnTo>
                  <a:lnTo>
                    <a:pt x="626" y="795"/>
                  </a:lnTo>
                  <a:lnTo>
                    <a:pt x="616" y="720"/>
                  </a:lnTo>
                  <a:lnTo>
                    <a:pt x="592" y="653"/>
                  </a:lnTo>
                  <a:lnTo>
                    <a:pt x="579" y="631"/>
                  </a:lnTo>
                  <a:lnTo>
                    <a:pt x="539" y="582"/>
                  </a:lnTo>
                  <a:lnTo>
                    <a:pt x="486" y="541"/>
                  </a:lnTo>
                  <a:lnTo>
                    <a:pt x="476" y="536"/>
                  </a:lnTo>
                  <a:lnTo>
                    <a:pt x="434" y="516"/>
                  </a:lnTo>
                  <a:lnTo>
                    <a:pt x="376" y="494"/>
                  </a:lnTo>
                  <a:lnTo>
                    <a:pt x="304" y="471"/>
                  </a:lnTo>
                  <a:lnTo>
                    <a:pt x="296" y="468"/>
                  </a:lnTo>
                  <a:lnTo>
                    <a:pt x="222" y="443"/>
                  </a:lnTo>
                  <a:lnTo>
                    <a:pt x="169" y="417"/>
                  </a:lnTo>
                  <a:lnTo>
                    <a:pt x="138" y="391"/>
                  </a:lnTo>
                  <a:lnTo>
                    <a:pt x="120" y="365"/>
                  </a:lnTo>
                  <a:lnTo>
                    <a:pt x="106" y="294"/>
                  </a:lnTo>
                  <a:lnTo>
                    <a:pt x="115" y="235"/>
                  </a:lnTo>
                  <a:lnTo>
                    <a:pt x="151" y="176"/>
                  </a:lnTo>
                  <a:lnTo>
                    <a:pt x="177" y="155"/>
                  </a:lnTo>
                  <a:lnTo>
                    <a:pt x="230" y="135"/>
                  </a:lnTo>
                  <a:lnTo>
                    <a:pt x="296" y="128"/>
                  </a:lnTo>
                  <a:lnTo>
                    <a:pt x="546" y="127"/>
                  </a:lnTo>
                  <a:lnTo>
                    <a:pt x="505" y="77"/>
                  </a:lnTo>
                  <a:lnTo>
                    <a:pt x="454" y="39"/>
                  </a:lnTo>
                  <a:lnTo>
                    <a:pt x="408" y="18"/>
                  </a:lnTo>
                  <a:lnTo>
                    <a:pt x="353" y="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2" name="Freeform 752"/>
            <p:cNvSpPr>
              <a:spLocks/>
            </p:cNvSpPr>
            <p:nvPr/>
          </p:nvSpPr>
          <p:spPr bwMode="auto">
            <a:xfrm>
              <a:off x="1807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3" name="Freeform 753"/>
            <p:cNvSpPr>
              <a:spLocks/>
            </p:cNvSpPr>
            <p:nvPr/>
          </p:nvSpPr>
          <p:spPr bwMode="auto">
            <a:xfrm>
              <a:off x="1772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5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1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7" y="52"/>
                  </a:lnTo>
                  <a:lnTo>
                    <a:pt x="21" y="112"/>
                  </a:lnTo>
                  <a:lnTo>
                    <a:pt x="10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4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6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6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2" y="80"/>
                  </a:lnTo>
                  <a:lnTo>
                    <a:pt x="317" y="66"/>
                  </a:lnTo>
                  <a:lnTo>
                    <a:pt x="374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4" name="Freeform 754"/>
            <p:cNvSpPr>
              <a:spLocks/>
            </p:cNvSpPr>
            <p:nvPr/>
          </p:nvSpPr>
          <p:spPr bwMode="auto">
            <a:xfrm>
              <a:off x="1773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6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100" y="156"/>
                  </a:lnTo>
                  <a:lnTo>
                    <a:pt x="119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5" name="Freeform 755"/>
            <p:cNvSpPr>
              <a:spLocks/>
            </p:cNvSpPr>
            <p:nvPr/>
          </p:nvSpPr>
          <p:spPr bwMode="auto">
            <a:xfrm>
              <a:off x="1777" y="3693"/>
              <a:ext cx="39" cy="64"/>
            </a:xfrm>
            <a:custGeom>
              <a:avLst/>
              <a:gdLst>
                <a:gd name="T0" fmla="*/ 19 w 463"/>
                <a:gd name="T1" fmla="*/ 0 h 770"/>
                <a:gd name="T2" fmla="*/ 17 w 463"/>
                <a:gd name="T3" fmla="*/ 0 h 770"/>
                <a:gd name="T4" fmla="*/ 12 w 463"/>
                <a:gd name="T5" fmla="*/ 1 h 770"/>
                <a:gd name="T6" fmla="*/ 8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8 w 463"/>
                <a:gd name="T13" fmla="*/ 9 h 770"/>
                <a:gd name="T14" fmla="*/ 19 w 463"/>
                <a:gd name="T15" fmla="*/ 9 h 770"/>
                <a:gd name="T16" fmla="*/ 24 w 463"/>
                <a:gd name="T17" fmla="*/ 11 h 770"/>
                <a:gd name="T18" fmla="*/ 27 w 463"/>
                <a:gd name="T19" fmla="*/ 13 h 770"/>
                <a:gd name="T20" fmla="*/ 29 w 463"/>
                <a:gd name="T21" fmla="*/ 16 h 770"/>
                <a:gd name="T22" fmla="*/ 30 w 463"/>
                <a:gd name="T23" fmla="*/ 23 h 770"/>
                <a:gd name="T24" fmla="*/ 30 w 463"/>
                <a:gd name="T25" fmla="*/ 26 h 770"/>
                <a:gd name="T26" fmla="*/ 29 w 463"/>
                <a:gd name="T27" fmla="*/ 26 h 770"/>
                <a:gd name="T28" fmla="*/ 25 w 463"/>
                <a:gd name="T29" fmla="*/ 27 h 770"/>
                <a:gd name="T30" fmla="*/ 21 w 463"/>
                <a:gd name="T31" fmla="*/ 29 h 770"/>
                <a:gd name="T32" fmla="*/ 15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30 w 463"/>
                <a:gd name="T41" fmla="*/ 35 h 770"/>
                <a:gd name="T42" fmla="*/ 30 w 463"/>
                <a:gd name="T43" fmla="*/ 39 h 770"/>
                <a:gd name="T44" fmla="*/ 30 w 463"/>
                <a:gd name="T45" fmla="*/ 45 h 770"/>
                <a:gd name="T46" fmla="*/ 28 w 463"/>
                <a:gd name="T47" fmla="*/ 50 h 770"/>
                <a:gd name="T48" fmla="*/ 27 w 463"/>
                <a:gd name="T49" fmla="*/ 54 h 770"/>
                <a:gd name="T50" fmla="*/ 23 w 463"/>
                <a:gd name="T51" fmla="*/ 58 h 770"/>
                <a:gd name="T52" fmla="*/ 19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1 w 463"/>
                <a:gd name="T59" fmla="*/ 60 h 770"/>
                <a:gd name="T60" fmla="*/ 39 w 463"/>
                <a:gd name="T61" fmla="*/ 60 h 770"/>
                <a:gd name="T62" fmla="*/ 39 w 463"/>
                <a:gd name="T63" fmla="*/ 56 h 770"/>
                <a:gd name="T64" fmla="*/ 38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8 w 463"/>
                <a:gd name="T71" fmla="*/ 20 h 770"/>
                <a:gd name="T72" fmla="*/ 38 w 463"/>
                <a:gd name="T73" fmla="*/ 15 h 770"/>
                <a:gd name="T74" fmla="*/ 38 w 463"/>
                <a:gd name="T75" fmla="*/ 13 h 770"/>
                <a:gd name="T76" fmla="*/ 35 w 463"/>
                <a:gd name="T77" fmla="*/ 7 h 770"/>
                <a:gd name="T78" fmla="*/ 34 w 463"/>
                <a:gd name="T79" fmla="*/ 5 h 770"/>
                <a:gd name="T80" fmla="*/ 29 w 463"/>
                <a:gd name="T81" fmla="*/ 2 h 770"/>
                <a:gd name="T82" fmla="*/ 29 w 463"/>
                <a:gd name="T83" fmla="*/ 2 h 770"/>
                <a:gd name="T84" fmla="*/ 24 w 463"/>
                <a:gd name="T85" fmla="*/ 0 h 770"/>
                <a:gd name="T86" fmla="*/ 19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6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4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5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3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59" y="670"/>
                  </a:lnTo>
                  <a:lnTo>
                    <a:pt x="457" y="591"/>
                  </a:lnTo>
                  <a:lnTo>
                    <a:pt x="456" y="483"/>
                  </a:lnTo>
                  <a:lnTo>
                    <a:pt x="456" y="303"/>
                  </a:lnTo>
                  <a:lnTo>
                    <a:pt x="456" y="242"/>
                  </a:lnTo>
                  <a:lnTo>
                    <a:pt x="451" y="178"/>
                  </a:lnTo>
                  <a:lnTo>
                    <a:pt x="446" y="151"/>
                  </a:lnTo>
                  <a:lnTo>
                    <a:pt x="420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0" y="20"/>
                  </a:lnTo>
                  <a:lnTo>
                    <a:pt x="289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6" name="Rectangle 756"/>
            <p:cNvSpPr>
              <a:spLocks noChangeArrowheads="1"/>
            </p:cNvSpPr>
            <p:nvPr/>
          </p:nvSpPr>
          <p:spPr bwMode="auto">
            <a:xfrm>
              <a:off x="1831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7" name="Freeform 757"/>
            <p:cNvSpPr>
              <a:spLocks/>
            </p:cNvSpPr>
            <p:nvPr/>
          </p:nvSpPr>
          <p:spPr bwMode="auto">
            <a:xfrm>
              <a:off x="1831" y="3668"/>
              <a:ext cx="17" cy="18"/>
            </a:xfrm>
            <a:custGeom>
              <a:avLst/>
              <a:gdLst>
                <a:gd name="T0" fmla="*/ 17 w 207"/>
                <a:gd name="T1" fmla="*/ 0 h 211"/>
                <a:gd name="T2" fmla="*/ 6 w 207"/>
                <a:gd name="T3" fmla="*/ 0 h 211"/>
                <a:gd name="T4" fmla="*/ 0 w 207"/>
                <a:gd name="T5" fmla="*/ 18 h 211"/>
                <a:gd name="T6" fmla="*/ 7 w 207"/>
                <a:gd name="T7" fmla="*/ 18 h 211"/>
                <a:gd name="T8" fmla="*/ 17 w 207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7"/>
                <a:gd name="T16" fmla="*/ 0 h 211"/>
                <a:gd name="T17" fmla="*/ 207 w 207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7" h="211">
                  <a:moveTo>
                    <a:pt x="207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8" name="Freeform 758"/>
            <p:cNvSpPr>
              <a:spLocks/>
            </p:cNvSpPr>
            <p:nvPr/>
          </p:nvSpPr>
          <p:spPr bwMode="auto">
            <a:xfrm>
              <a:off x="1859" y="3752"/>
              <a:ext cx="28" cy="11"/>
            </a:xfrm>
            <a:custGeom>
              <a:avLst/>
              <a:gdLst>
                <a:gd name="T0" fmla="*/ 19 w 342"/>
                <a:gd name="T1" fmla="*/ 0 h 125"/>
                <a:gd name="T2" fmla="*/ 15 w 342"/>
                <a:gd name="T3" fmla="*/ 1 h 125"/>
                <a:gd name="T4" fmla="*/ 0 w 342"/>
                <a:gd name="T5" fmla="*/ 2 h 125"/>
                <a:gd name="T6" fmla="*/ 4 w 342"/>
                <a:gd name="T7" fmla="*/ 6 h 125"/>
                <a:gd name="T8" fmla="*/ 5 w 342"/>
                <a:gd name="T9" fmla="*/ 8 h 125"/>
                <a:gd name="T10" fmla="*/ 10 w 342"/>
                <a:gd name="T11" fmla="*/ 10 h 125"/>
                <a:gd name="T12" fmla="*/ 14 w 342"/>
                <a:gd name="T13" fmla="*/ 11 h 125"/>
                <a:gd name="T14" fmla="*/ 17 w 342"/>
                <a:gd name="T15" fmla="*/ 11 h 125"/>
                <a:gd name="T16" fmla="*/ 21 w 342"/>
                <a:gd name="T17" fmla="*/ 9 h 125"/>
                <a:gd name="T18" fmla="*/ 25 w 342"/>
                <a:gd name="T19" fmla="*/ 6 h 125"/>
                <a:gd name="T20" fmla="*/ 28 w 342"/>
                <a:gd name="T21" fmla="*/ 1 h 125"/>
                <a:gd name="T22" fmla="*/ 19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5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9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79" name="Freeform 759"/>
            <p:cNvSpPr>
              <a:spLocks/>
            </p:cNvSpPr>
            <p:nvPr/>
          </p:nvSpPr>
          <p:spPr bwMode="auto">
            <a:xfrm>
              <a:off x="1852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7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4" y="0"/>
                  </a:moveTo>
                  <a:lnTo>
                    <a:pt x="226" y="2"/>
                  </a:lnTo>
                  <a:lnTo>
                    <a:pt x="171" y="19"/>
                  </a:lnTo>
                  <a:lnTo>
                    <a:pt x="119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4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8" y="726"/>
                  </a:lnTo>
                  <a:lnTo>
                    <a:pt x="248" y="724"/>
                  </a:lnTo>
                  <a:lnTo>
                    <a:pt x="198" y="701"/>
                  </a:lnTo>
                  <a:lnTo>
                    <a:pt x="152" y="650"/>
                  </a:lnTo>
                  <a:lnTo>
                    <a:pt x="146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4" y="419"/>
                  </a:lnTo>
                  <a:lnTo>
                    <a:pt x="104" y="396"/>
                  </a:lnTo>
                  <a:lnTo>
                    <a:pt x="111" y="310"/>
                  </a:lnTo>
                  <a:lnTo>
                    <a:pt x="126" y="241"/>
                  </a:lnTo>
                  <a:lnTo>
                    <a:pt x="150" y="187"/>
                  </a:lnTo>
                  <a:lnTo>
                    <a:pt x="163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0" name="Freeform 760"/>
            <p:cNvSpPr>
              <a:spLocks/>
            </p:cNvSpPr>
            <p:nvPr/>
          </p:nvSpPr>
          <p:spPr bwMode="auto">
            <a:xfrm>
              <a:off x="1874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4" y="426"/>
                  </a:lnTo>
                  <a:lnTo>
                    <a:pt x="117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60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3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1" name="Freeform 761"/>
            <p:cNvSpPr>
              <a:spLocks/>
            </p:cNvSpPr>
            <p:nvPr/>
          </p:nvSpPr>
          <p:spPr bwMode="auto">
            <a:xfrm>
              <a:off x="1941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2" name="Freeform 762"/>
            <p:cNvSpPr>
              <a:spLocks/>
            </p:cNvSpPr>
            <p:nvPr/>
          </p:nvSpPr>
          <p:spPr bwMode="auto">
            <a:xfrm>
              <a:off x="1906" y="3725"/>
              <a:ext cx="34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7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1 w 417"/>
                <a:gd name="T25" fmla="*/ 37 h 449"/>
                <a:gd name="T26" fmla="*/ 26 w 417"/>
                <a:gd name="T27" fmla="*/ 36 h 449"/>
                <a:gd name="T28" fmla="*/ 27 w 417"/>
                <a:gd name="T29" fmla="*/ 35 h 449"/>
                <a:gd name="T30" fmla="*/ 31 w 417"/>
                <a:gd name="T31" fmla="*/ 32 h 449"/>
                <a:gd name="T32" fmla="*/ 19 w 417"/>
                <a:gd name="T33" fmla="*/ 29 h 449"/>
                <a:gd name="T34" fmla="*/ 15 w 417"/>
                <a:gd name="T35" fmla="*/ 29 h 449"/>
                <a:gd name="T36" fmla="*/ 11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3 w 417"/>
                <a:gd name="T45" fmla="*/ 9 h 449"/>
                <a:gd name="T46" fmla="*/ 15 w 417"/>
                <a:gd name="T47" fmla="*/ 8 h 449"/>
                <a:gd name="T48" fmla="*/ 20 w 417"/>
                <a:gd name="T49" fmla="*/ 7 h 449"/>
                <a:gd name="T50" fmla="*/ 26 w 417"/>
                <a:gd name="T51" fmla="*/ 6 h 449"/>
                <a:gd name="T52" fmla="*/ 30 w 417"/>
                <a:gd name="T53" fmla="*/ 4 h 449"/>
                <a:gd name="T54" fmla="*/ 34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5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3" name="Freeform 763"/>
            <p:cNvSpPr>
              <a:spLocks/>
            </p:cNvSpPr>
            <p:nvPr/>
          </p:nvSpPr>
          <p:spPr bwMode="auto">
            <a:xfrm>
              <a:off x="1907" y="3702"/>
              <a:ext cx="21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8 w 256"/>
                <a:gd name="T7" fmla="*/ 13 h 156"/>
                <a:gd name="T8" fmla="*/ 10 w 256"/>
                <a:gd name="T9" fmla="*/ 7 h 156"/>
                <a:gd name="T10" fmla="*/ 12 w 256"/>
                <a:gd name="T11" fmla="*/ 3 h 156"/>
                <a:gd name="T12" fmla="*/ 16 w 256"/>
                <a:gd name="T13" fmla="*/ 1 h 156"/>
                <a:gd name="T14" fmla="*/ 21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101" y="156"/>
                  </a:lnTo>
                  <a:lnTo>
                    <a:pt x="119" y="89"/>
                  </a:lnTo>
                  <a:lnTo>
                    <a:pt x="151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4" name="Freeform 764"/>
            <p:cNvSpPr>
              <a:spLocks/>
            </p:cNvSpPr>
            <p:nvPr/>
          </p:nvSpPr>
          <p:spPr bwMode="auto">
            <a:xfrm>
              <a:off x="1911" y="3693"/>
              <a:ext cx="38" cy="64"/>
            </a:xfrm>
            <a:custGeom>
              <a:avLst/>
              <a:gdLst>
                <a:gd name="T0" fmla="*/ 19 w 464"/>
                <a:gd name="T1" fmla="*/ 0 h 770"/>
                <a:gd name="T2" fmla="*/ 16 w 464"/>
                <a:gd name="T3" fmla="*/ 0 h 770"/>
                <a:gd name="T4" fmla="*/ 12 w 464"/>
                <a:gd name="T5" fmla="*/ 1 h 770"/>
                <a:gd name="T6" fmla="*/ 7 w 464"/>
                <a:gd name="T7" fmla="*/ 2 h 770"/>
                <a:gd name="T8" fmla="*/ 3 w 464"/>
                <a:gd name="T9" fmla="*/ 5 h 770"/>
                <a:gd name="T10" fmla="*/ 0 w 464"/>
                <a:gd name="T11" fmla="*/ 9 h 770"/>
                <a:gd name="T12" fmla="*/ 17 w 464"/>
                <a:gd name="T13" fmla="*/ 9 h 770"/>
                <a:gd name="T14" fmla="*/ 18 w 464"/>
                <a:gd name="T15" fmla="*/ 9 h 770"/>
                <a:gd name="T16" fmla="*/ 23 w 464"/>
                <a:gd name="T17" fmla="*/ 11 h 770"/>
                <a:gd name="T18" fmla="*/ 27 w 464"/>
                <a:gd name="T19" fmla="*/ 13 h 770"/>
                <a:gd name="T20" fmla="*/ 28 w 464"/>
                <a:gd name="T21" fmla="*/ 16 h 770"/>
                <a:gd name="T22" fmla="*/ 29 w 464"/>
                <a:gd name="T23" fmla="*/ 23 h 770"/>
                <a:gd name="T24" fmla="*/ 29 w 464"/>
                <a:gd name="T25" fmla="*/ 26 h 770"/>
                <a:gd name="T26" fmla="*/ 28 w 464"/>
                <a:gd name="T27" fmla="*/ 26 h 770"/>
                <a:gd name="T28" fmla="*/ 25 w 464"/>
                <a:gd name="T29" fmla="*/ 27 h 770"/>
                <a:gd name="T30" fmla="*/ 20 w 464"/>
                <a:gd name="T31" fmla="*/ 29 h 770"/>
                <a:gd name="T32" fmla="*/ 14 w 464"/>
                <a:gd name="T33" fmla="*/ 30 h 770"/>
                <a:gd name="T34" fmla="*/ 11 w 464"/>
                <a:gd name="T35" fmla="*/ 30 h 770"/>
                <a:gd name="T36" fmla="*/ 7 w 464"/>
                <a:gd name="T37" fmla="*/ 31 h 770"/>
                <a:gd name="T38" fmla="*/ 5 w 464"/>
                <a:gd name="T39" fmla="*/ 32 h 770"/>
                <a:gd name="T40" fmla="*/ 29 w 464"/>
                <a:gd name="T41" fmla="*/ 35 h 770"/>
                <a:gd name="T42" fmla="*/ 29 w 464"/>
                <a:gd name="T43" fmla="*/ 39 h 770"/>
                <a:gd name="T44" fmla="*/ 29 w 464"/>
                <a:gd name="T45" fmla="*/ 45 h 770"/>
                <a:gd name="T46" fmla="*/ 28 w 464"/>
                <a:gd name="T47" fmla="*/ 50 h 770"/>
                <a:gd name="T48" fmla="*/ 26 w 464"/>
                <a:gd name="T49" fmla="*/ 54 h 770"/>
                <a:gd name="T50" fmla="*/ 22 w 464"/>
                <a:gd name="T51" fmla="*/ 58 h 770"/>
                <a:gd name="T52" fmla="*/ 18 w 464"/>
                <a:gd name="T53" fmla="*/ 60 h 770"/>
                <a:gd name="T54" fmla="*/ 14 w 464"/>
                <a:gd name="T55" fmla="*/ 61 h 770"/>
                <a:gd name="T56" fmla="*/ 26 w 464"/>
                <a:gd name="T57" fmla="*/ 64 h 770"/>
                <a:gd name="T58" fmla="*/ 30 w 464"/>
                <a:gd name="T59" fmla="*/ 60 h 770"/>
                <a:gd name="T60" fmla="*/ 38 w 464"/>
                <a:gd name="T61" fmla="*/ 60 h 770"/>
                <a:gd name="T62" fmla="*/ 38 w 464"/>
                <a:gd name="T63" fmla="*/ 56 h 770"/>
                <a:gd name="T64" fmla="*/ 38 w 464"/>
                <a:gd name="T65" fmla="*/ 49 h 770"/>
                <a:gd name="T66" fmla="*/ 37 w 464"/>
                <a:gd name="T67" fmla="*/ 40 h 770"/>
                <a:gd name="T68" fmla="*/ 37 w 464"/>
                <a:gd name="T69" fmla="*/ 25 h 770"/>
                <a:gd name="T70" fmla="*/ 37 w 464"/>
                <a:gd name="T71" fmla="*/ 20 h 770"/>
                <a:gd name="T72" fmla="*/ 37 w 464"/>
                <a:gd name="T73" fmla="*/ 15 h 770"/>
                <a:gd name="T74" fmla="*/ 37 w 464"/>
                <a:gd name="T75" fmla="*/ 13 h 770"/>
                <a:gd name="T76" fmla="*/ 34 w 464"/>
                <a:gd name="T77" fmla="*/ 7 h 770"/>
                <a:gd name="T78" fmla="*/ 33 w 464"/>
                <a:gd name="T79" fmla="*/ 5 h 770"/>
                <a:gd name="T80" fmla="*/ 29 w 464"/>
                <a:gd name="T81" fmla="*/ 2 h 770"/>
                <a:gd name="T82" fmla="*/ 28 w 464"/>
                <a:gd name="T83" fmla="*/ 2 h 770"/>
                <a:gd name="T84" fmla="*/ 24 w 464"/>
                <a:gd name="T85" fmla="*/ 0 h 770"/>
                <a:gd name="T86" fmla="*/ 19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1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4" y="378"/>
                  </a:lnTo>
                  <a:lnTo>
                    <a:pt x="62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5" name="Freeform 765"/>
            <p:cNvSpPr>
              <a:spLocks/>
            </p:cNvSpPr>
            <p:nvPr/>
          </p:nvSpPr>
          <p:spPr bwMode="auto">
            <a:xfrm>
              <a:off x="2021" y="3753"/>
              <a:ext cx="11" cy="8"/>
            </a:xfrm>
            <a:custGeom>
              <a:avLst/>
              <a:gdLst>
                <a:gd name="T0" fmla="*/ 9 w 126"/>
                <a:gd name="T1" fmla="*/ 0 h 100"/>
                <a:gd name="T2" fmla="*/ 0 w 126"/>
                <a:gd name="T3" fmla="*/ 0 h 100"/>
                <a:gd name="T4" fmla="*/ 0 w 126"/>
                <a:gd name="T5" fmla="*/ 2 h 100"/>
                <a:gd name="T6" fmla="*/ 2 w 126"/>
                <a:gd name="T7" fmla="*/ 8 h 100"/>
                <a:gd name="T8" fmla="*/ 11 w 126"/>
                <a:gd name="T9" fmla="*/ 8 h 100"/>
                <a:gd name="T10" fmla="*/ 10 w 126"/>
                <a:gd name="T11" fmla="*/ 6 h 100"/>
                <a:gd name="T12" fmla="*/ 9 w 126"/>
                <a:gd name="T13" fmla="*/ 0 h 100"/>
                <a:gd name="T14" fmla="*/ 9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6" name="Freeform 766"/>
            <p:cNvSpPr>
              <a:spLocks/>
            </p:cNvSpPr>
            <p:nvPr/>
          </p:nvSpPr>
          <p:spPr bwMode="auto">
            <a:xfrm>
              <a:off x="1986" y="3725"/>
              <a:ext cx="35" cy="38"/>
            </a:xfrm>
            <a:custGeom>
              <a:avLst/>
              <a:gdLst>
                <a:gd name="T0" fmla="*/ 10 w 417"/>
                <a:gd name="T1" fmla="*/ 0 h 449"/>
                <a:gd name="T2" fmla="*/ 6 w 417"/>
                <a:gd name="T3" fmla="*/ 3 h 449"/>
                <a:gd name="T4" fmla="*/ 5 w 417"/>
                <a:gd name="T5" fmla="*/ 4 h 449"/>
                <a:gd name="T6" fmla="*/ 2 w 417"/>
                <a:gd name="T7" fmla="*/ 9 h 449"/>
                <a:gd name="T8" fmla="*/ 1 w 417"/>
                <a:gd name="T9" fmla="*/ 12 h 449"/>
                <a:gd name="T10" fmla="*/ 0 w 417"/>
                <a:gd name="T11" fmla="*/ 19 h 449"/>
                <a:gd name="T12" fmla="*/ 0 w 417"/>
                <a:gd name="T13" fmla="*/ 22 h 449"/>
                <a:gd name="T14" fmla="*/ 2 w 417"/>
                <a:gd name="T15" fmla="*/ 28 h 449"/>
                <a:gd name="T16" fmla="*/ 4 w 417"/>
                <a:gd name="T17" fmla="*/ 33 h 449"/>
                <a:gd name="T18" fmla="*/ 8 w 417"/>
                <a:gd name="T19" fmla="*/ 35 h 449"/>
                <a:gd name="T20" fmla="*/ 12 w 417"/>
                <a:gd name="T21" fmla="*/ 37 h 449"/>
                <a:gd name="T22" fmla="*/ 17 w 417"/>
                <a:gd name="T23" fmla="*/ 38 h 449"/>
                <a:gd name="T24" fmla="*/ 22 w 417"/>
                <a:gd name="T25" fmla="*/ 37 h 449"/>
                <a:gd name="T26" fmla="*/ 27 w 417"/>
                <a:gd name="T27" fmla="*/ 36 h 449"/>
                <a:gd name="T28" fmla="*/ 28 w 417"/>
                <a:gd name="T29" fmla="*/ 35 h 449"/>
                <a:gd name="T30" fmla="*/ 32 w 417"/>
                <a:gd name="T31" fmla="*/ 32 h 449"/>
                <a:gd name="T32" fmla="*/ 19 w 417"/>
                <a:gd name="T33" fmla="*/ 29 h 449"/>
                <a:gd name="T34" fmla="*/ 16 w 417"/>
                <a:gd name="T35" fmla="*/ 29 h 449"/>
                <a:gd name="T36" fmla="*/ 12 w 417"/>
                <a:gd name="T37" fmla="*/ 26 h 449"/>
                <a:gd name="T38" fmla="*/ 10 w 417"/>
                <a:gd name="T39" fmla="*/ 24 h 449"/>
                <a:gd name="T40" fmla="*/ 9 w 417"/>
                <a:gd name="T41" fmla="*/ 18 h 449"/>
                <a:gd name="T42" fmla="*/ 10 w 417"/>
                <a:gd name="T43" fmla="*/ 13 h 449"/>
                <a:gd name="T44" fmla="*/ 14 w 417"/>
                <a:gd name="T45" fmla="*/ 9 h 449"/>
                <a:gd name="T46" fmla="*/ 16 w 417"/>
                <a:gd name="T47" fmla="*/ 8 h 449"/>
                <a:gd name="T48" fmla="*/ 21 w 417"/>
                <a:gd name="T49" fmla="*/ 7 h 449"/>
                <a:gd name="T50" fmla="*/ 27 w 417"/>
                <a:gd name="T51" fmla="*/ 6 h 449"/>
                <a:gd name="T52" fmla="*/ 31 w 417"/>
                <a:gd name="T53" fmla="*/ 4 h 449"/>
                <a:gd name="T54" fmla="*/ 35 w 417"/>
                <a:gd name="T55" fmla="*/ 2 h 449"/>
                <a:gd name="T56" fmla="*/ 10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7" name="Freeform 767"/>
            <p:cNvSpPr>
              <a:spLocks/>
            </p:cNvSpPr>
            <p:nvPr/>
          </p:nvSpPr>
          <p:spPr bwMode="auto">
            <a:xfrm>
              <a:off x="1987" y="3702"/>
              <a:ext cx="22" cy="13"/>
            </a:xfrm>
            <a:custGeom>
              <a:avLst/>
              <a:gdLst>
                <a:gd name="T0" fmla="*/ 4 w 256"/>
                <a:gd name="T1" fmla="*/ 0 h 156"/>
                <a:gd name="T2" fmla="*/ 2 w 256"/>
                <a:gd name="T3" fmla="*/ 5 h 156"/>
                <a:gd name="T4" fmla="*/ 0 w 256"/>
                <a:gd name="T5" fmla="*/ 12 h 156"/>
                <a:gd name="T6" fmla="*/ 9 w 256"/>
                <a:gd name="T7" fmla="*/ 13 h 156"/>
                <a:gd name="T8" fmla="*/ 10 w 256"/>
                <a:gd name="T9" fmla="*/ 7 h 156"/>
                <a:gd name="T10" fmla="*/ 13 w 256"/>
                <a:gd name="T11" fmla="*/ 3 h 156"/>
                <a:gd name="T12" fmla="*/ 17 w 256"/>
                <a:gd name="T13" fmla="*/ 1 h 156"/>
                <a:gd name="T14" fmla="*/ 22 w 256"/>
                <a:gd name="T15" fmla="*/ 0 h 156"/>
                <a:gd name="T16" fmla="*/ 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8" name="Freeform 768"/>
            <p:cNvSpPr>
              <a:spLocks/>
            </p:cNvSpPr>
            <p:nvPr/>
          </p:nvSpPr>
          <p:spPr bwMode="auto">
            <a:xfrm>
              <a:off x="1991" y="3693"/>
              <a:ext cx="39" cy="64"/>
            </a:xfrm>
            <a:custGeom>
              <a:avLst/>
              <a:gdLst>
                <a:gd name="T0" fmla="*/ 19 w 463"/>
                <a:gd name="T1" fmla="*/ 0 h 770"/>
                <a:gd name="T2" fmla="*/ 17 w 463"/>
                <a:gd name="T3" fmla="*/ 0 h 770"/>
                <a:gd name="T4" fmla="*/ 12 w 463"/>
                <a:gd name="T5" fmla="*/ 1 h 770"/>
                <a:gd name="T6" fmla="*/ 7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8 w 463"/>
                <a:gd name="T13" fmla="*/ 9 h 770"/>
                <a:gd name="T14" fmla="*/ 19 w 463"/>
                <a:gd name="T15" fmla="*/ 9 h 770"/>
                <a:gd name="T16" fmla="*/ 24 w 463"/>
                <a:gd name="T17" fmla="*/ 11 h 770"/>
                <a:gd name="T18" fmla="*/ 28 w 463"/>
                <a:gd name="T19" fmla="*/ 13 h 770"/>
                <a:gd name="T20" fmla="*/ 29 w 463"/>
                <a:gd name="T21" fmla="*/ 16 h 770"/>
                <a:gd name="T22" fmla="*/ 30 w 463"/>
                <a:gd name="T23" fmla="*/ 23 h 770"/>
                <a:gd name="T24" fmla="*/ 30 w 463"/>
                <a:gd name="T25" fmla="*/ 26 h 770"/>
                <a:gd name="T26" fmla="*/ 29 w 463"/>
                <a:gd name="T27" fmla="*/ 26 h 770"/>
                <a:gd name="T28" fmla="*/ 25 w 463"/>
                <a:gd name="T29" fmla="*/ 27 h 770"/>
                <a:gd name="T30" fmla="*/ 21 w 463"/>
                <a:gd name="T31" fmla="*/ 29 h 770"/>
                <a:gd name="T32" fmla="*/ 15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30 w 463"/>
                <a:gd name="T41" fmla="*/ 35 h 770"/>
                <a:gd name="T42" fmla="*/ 30 w 463"/>
                <a:gd name="T43" fmla="*/ 39 h 770"/>
                <a:gd name="T44" fmla="*/ 30 w 463"/>
                <a:gd name="T45" fmla="*/ 45 h 770"/>
                <a:gd name="T46" fmla="*/ 28 w 463"/>
                <a:gd name="T47" fmla="*/ 50 h 770"/>
                <a:gd name="T48" fmla="*/ 27 w 463"/>
                <a:gd name="T49" fmla="*/ 54 h 770"/>
                <a:gd name="T50" fmla="*/ 23 w 463"/>
                <a:gd name="T51" fmla="*/ 58 h 770"/>
                <a:gd name="T52" fmla="*/ 19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1 w 463"/>
                <a:gd name="T59" fmla="*/ 60 h 770"/>
                <a:gd name="T60" fmla="*/ 39 w 463"/>
                <a:gd name="T61" fmla="*/ 60 h 770"/>
                <a:gd name="T62" fmla="*/ 39 w 463"/>
                <a:gd name="T63" fmla="*/ 56 h 770"/>
                <a:gd name="T64" fmla="*/ 39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8 w 463"/>
                <a:gd name="T71" fmla="*/ 20 h 770"/>
                <a:gd name="T72" fmla="*/ 38 w 463"/>
                <a:gd name="T73" fmla="*/ 15 h 770"/>
                <a:gd name="T74" fmla="*/ 38 w 463"/>
                <a:gd name="T75" fmla="*/ 13 h 770"/>
                <a:gd name="T76" fmla="*/ 35 w 463"/>
                <a:gd name="T77" fmla="*/ 7 h 770"/>
                <a:gd name="T78" fmla="*/ 34 w 463"/>
                <a:gd name="T79" fmla="*/ 5 h 770"/>
                <a:gd name="T80" fmla="*/ 29 w 463"/>
                <a:gd name="T81" fmla="*/ 2 h 770"/>
                <a:gd name="T82" fmla="*/ 29 w 463"/>
                <a:gd name="T83" fmla="*/ 2 h 770"/>
                <a:gd name="T84" fmla="*/ 24 w 463"/>
                <a:gd name="T85" fmla="*/ 0 h 770"/>
                <a:gd name="T86" fmla="*/ 19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6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6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89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89" name="Freeform 769"/>
            <p:cNvSpPr>
              <a:spLocks/>
            </p:cNvSpPr>
            <p:nvPr/>
          </p:nvSpPr>
          <p:spPr bwMode="auto">
            <a:xfrm>
              <a:off x="1998" y="3668"/>
              <a:ext cx="18" cy="18"/>
            </a:xfrm>
            <a:custGeom>
              <a:avLst/>
              <a:gdLst>
                <a:gd name="T0" fmla="*/ 12 w 213"/>
                <a:gd name="T1" fmla="*/ 0 h 211"/>
                <a:gd name="T2" fmla="*/ 0 w 213"/>
                <a:gd name="T3" fmla="*/ 0 h 211"/>
                <a:gd name="T4" fmla="*/ 11 w 213"/>
                <a:gd name="T5" fmla="*/ 18 h 211"/>
                <a:gd name="T6" fmla="*/ 18 w 213"/>
                <a:gd name="T7" fmla="*/ 18 h 211"/>
                <a:gd name="T8" fmla="*/ 12 w 213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211"/>
                <a:gd name="T17" fmla="*/ 213 w 213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211">
                  <a:moveTo>
                    <a:pt x="137" y="0"/>
                  </a:moveTo>
                  <a:lnTo>
                    <a:pt x="0" y="0"/>
                  </a:lnTo>
                  <a:lnTo>
                    <a:pt x="131" y="211"/>
                  </a:lnTo>
                  <a:lnTo>
                    <a:pt x="213" y="21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0" name="Freeform 770"/>
            <p:cNvSpPr>
              <a:spLocks/>
            </p:cNvSpPr>
            <p:nvPr/>
          </p:nvSpPr>
          <p:spPr bwMode="auto">
            <a:xfrm>
              <a:off x="2073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4" y="218"/>
                  </a:lnTo>
                  <a:lnTo>
                    <a:pt x="92" y="250"/>
                  </a:lnTo>
                  <a:lnTo>
                    <a:pt x="146" y="270"/>
                  </a:lnTo>
                  <a:lnTo>
                    <a:pt x="207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1" name="Freeform 771"/>
            <p:cNvSpPr>
              <a:spLocks/>
            </p:cNvSpPr>
            <p:nvPr/>
          </p:nvSpPr>
          <p:spPr bwMode="auto">
            <a:xfrm>
              <a:off x="2066" y="3702"/>
              <a:ext cx="46" cy="52"/>
            </a:xfrm>
            <a:custGeom>
              <a:avLst/>
              <a:gdLst>
                <a:gd name="T0" fmla="*/ 6 w 552"/>
                <a:gd name="T1" fmla="*/ 0 h 616"/>
                <a:gd name="T2" fmla="*/ 5 w 552"/>
                <a:gd name="T3" fmla="*/ 2 h 616"/>
                <a:gd name="T4" fmla="*/ 3 w 552"/>
                <a:gd name="T5" fmla="*/ 7 h 616"/>
                <a:gd name="T6" fmla="*/ 1 w 552"/>
                <a:gd name="T7" fmla="*/ 13 h 616"/>
                <a:gd name="T8" fmla="*/ 0 w 552"/>
                <a:gd name="T9" fmla="*/ 19 h 616"/>
                <a:gd name="T10" fmla="*/ 0 w 552"/>
                <a:gd name="T11" fmla="*/ 26 h 616"/>
                <a:gd name="T12" fmla="*/ 0 w 552"/>
                <a:gd name="T13" fmla="*/ 29 h 616"/>
                <a:gd name="T14" fmla="*/ 1 w 552"/>
                <a:gd name="T15" fmla="*/ 36 h 616"/>
                <a:gd name="T16" fmla="*/ 2 w 552"/>
                <a:gd name="T17" fmla="*/ 42 h 616"/>
                <a:gd name="T18" fmla="*/ 4 w 552"/>
                <a:gd name="T19" fmla="*/ 47 h 616"/>
                <a:gd name="T20" fmla="*/ 6 w 552"/>
                <a:gd name="T21" fmla="*/ 52 h 616"/>
                <a:gd name="T22" fmla="*/ 24 w 552"/>
                <a:gd name="T23" fmla="*/ 52 h 616"/>
                <a:gd name="T24" fmla="*/ 21 w 552"/>
                <a:gd name="T25" fmla="*/ 51 h 616"/>
                <a:gd name="T26" fmla="*/ 17 w 552"/>
                <a:gd name="T27" fmla="*/ 50 h 616"/>
                <a:gd name="T28" fmla="*/ 13 w 552"/>
                <a:gd name="T29" fmla="*/ 46 h 616"/>
                <a:gd name="T30" fmla="*/ 11 w 552"/>
                <a:gd name="T31" fmla="*/ 42 h 616"/>
                <a:gd name="T32" fmla="*/ 9 w 552"/>
                <a:gd name="T33" fmla="*/ 36 h 616"/>
                <a:gd name="T34" fmla="*/ 9 w 552"/>
                <a:gd name="T35" fmla="*/ 29 h 616"/>
                <a:gd name="T36" fmla="*/ 46 w 552"/>
                <a:gd name="T37" fmla="*/ 29 h 616"/>
                <a:gd name="T38" fmla="*/ 46 w 552"/>
                <a:gd name="T39" fmla="*/ 26 h 616"/>
                <a:gd name="T40" fmla="*/ 46 w 552"/>
                <a:gd name="T41" fmla="*/ 23 h 616"/>
                <a:gd name="T42" fmla="*/ 9 w 552"/>
                <a:gd name="T43" fmla="*/ 19 h 616"/>
                <a:gd name="T44" fmla="*/ 9 w 552"/>
                <a:gd name="T45" fmla="*/ 16 h 616"/>
                <a:gd name="T46" fmla="*/ 11 w 552"/>
                <a:gd name="T47" fmla="*/ 10 h 616"/>
                <a:gd name="T48" fmla="*/ 14 w 552"/>
                <a:gd name="T49" fmla="*/ 5 h 616"/>
                <a:gd name="T50" fmla="*/ 15 w 552"/>
                <a:gd name="T51" fmla="*/ 4 h 616"/>
                <a:gd name="T52" fmla="*/ 19 w 552"/>
                <a:gd name="T53" fmla="*/ 1 h 616"/>
                <a:gd name="T54" fmla="*/ 23 w 552"/>
                <a:gd name="T55" fmla="*/ 0 h 616"/>
                <a:gd name="T56" fmla="*/ 6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6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8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4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2" y="340"/>
                  </a:lnTo>
                  <a:lnTo>
                    <a:pt x="552" y="304"/>
                  </a:lnTo>
                  <a:lnTo>
                    <a:pt x="552" y="269"/>
                  </a:lnTo>
                  <a:lnTo>
                    <a:pt x="111" y="229"/>
                  </a:lnTo>
                  <a:lnTo>
                    <a:pt x="114" y="191"/>
                  </a:lnTo>
                  <a:lnTo>
                    <a:pt x="132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4" y="11"/>
                  </a:lnTo>
                  <a:lnTo>
                    <a:pt x="281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2" name="Freeform 772"/>
            <p:cNvSpPr>
              <a:spLocks/>
            </p:cNvSpPr>
            <p:nvPr/>
          </p:nvSpPr>
          <p:spPr bwMode="auto">
            <a:xfrm>
              <a:off x="2073" y="3693"/>
              <a:ext cx="39" cy="32"/>
            </a:xfrm>
            <a:custGeom>
              <a:avLst/>
              <a:gdLst>
                <a:gd name="T0" fmla="*/ 17 w 474"/>
                <a:gd name="T1" fmla="*/ 0 h 382"/>
                <a:gd name="T2" fmla="*/ 17 w 474"/>
                <a:gd name="T3" fmla="*/ 0 h 382"/>
                <a:gd name="T4" fmla="*/ 12 w 474"/>
                <a:gd name="T5" fmla="*/ 1 h 382"/>
                <a:gd name="T6" fmla="*/ 7 w 474"/>
                <a:gd name="T7" fmla="*/ 2 h 382"/>
                <a:gd name="T8" fmla="*/ 3 w 474"/>
                <a:gd name="T9" fmla="*/ 5 h 382"/>
                <a:gd name="T10" fmla="*/ 0 w 474"/>
                <a:gd name="T11" fmla="*/ 9 h 382"/>
                <a:gd name="T12" fmla="*/ 17 w 474"/>
                <a:gd name="T13" fmla="*/ 9 h 382"/>
                <a:gd name="T14" fmla="*/ 19 w 474"/>
                <a:gd name="T15" fmla="*/ 10 h 382"/>
                <a:gd name="T16" fmla="*/ 24 w 474"/>
                <a:gd name="T17" fmla="*/ 12 h 382"/>
                <a:gd name="T18" fmla="*/ 27 w 474"/>
                <a:gd name="T19" fmla="*/ 16 h 382"/>
                <a:gd name="T20" fmla="*/ 27 w 474"/>
                <a:gd name="T21" fmla="*/ 17 h 382"/>
                <a:gd name="T22" fmla="*/ 29 w 474"/>
                <a:gd name="T23" fmla="*/ 22 h 382"/>
                <a:gd name="T24" fmla="*/ 30 w 474"/>
                <a:gd name="T25" fmla="*/ 29 h 382"/>
                <a:gd name="T26" fmla="*/ 3 w 474"/>
                <a:gd name="T27" fmla="*/ 29 h 382"/>
                <a:gd name="T28" fmla="*/ 39 w 474"/>
                <a:gd name="T29" fmla="*/ 32 h 382"/>
                <a:gd name="T30" fmla="*/ 38 w 474"/>
                <a:gd name="T31" fmla="*/ 25 h 382"/>
                <a:gd name="T32" fmla="*/ 37 w 474"/>
                <a:gd name="T33" fmla="*/ 19 h 382"/>
                <a:gd name="T34" fmla="*/ 35 w 474"/>
                <a:gd name="T35" fmla="*/ 14 h 382"/>
                <a:gd name="T36" fmla="*/ 33 w 474"/>
                <a:gd name="T37" fmla="*/ 9 h 382"/>
                <a:gd name="T38" fmla="*/ 30 w 474"/>
                <a:gd name="T39" fmla="*/ 5 h 382"/>
                <a:gd name="T40" fmla="*/ 26 w 474"/>
                <a:gd name="T41" fmla="*/ 2 h 382"/>
                <a:gd name="T42" fmla="*/ 21 w 474"/>
                <a:gd name="T43" fmla="*/ 1 h 382"/>
                <a:gd name="T44" fmla="*/ 17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2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6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7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3" name="Freeform 773"/>
            <p:cNvSpPr>
              <a:spLocks/>
            </p:cNvSpPr>
            <p:nvPr/>
          </p:nvSpPr>
          <p:spPr bwMode="auto">
            <a:xfrm>
              <a:off x="2119" y="3739"/>
              <a:ext cx="36" cy="24"/>
            </a:xfrm>
            <a:custGeom>
              <a:avLst/>
              <a:gdLst>
                <a:gd name="T0" fmla="*/ 8 w 430"/>
                <a:gd name="T1" fmla="*/ 0 h 278"/>
                <a:gd name="T2" fmla="*/ 0 w 430"/>
                <a:gd name="T3" fmla="*/ 2 h 278"/>
                <a:gd name="T4" fmla="*/ 1 w 430"/>
                <a:gd name="T5" fmla="*/ 8 h 278"/>
                <a:gd name="T6" fmla="*/ 3 w 430"/>
                <a:gd name="T7" fmla="*/ 14 h 278"/>
                <a:gd name="T8" fmla="*/ 7 w 430"/>
                <a:gd name="T9" fmla="*/ 18 h 278"/>
                <a:gd name="T10" fmla="*/ 8 w 430"/>
                <a:gd name="T11" fmla="*/ 19 h 278"/>
                <a:gd name="T12" fmla="*/ 11 w 430"/>
                <a:gd name="T13" fmla="*/ 22 h 278"/>
                <a:gd name="T14" fmla="*/ 16 w 430"/>
                <a:gd name="T15" fmla="*/ 23 h 278"/>
                <a:gd name="T16" fmla="*/ 21 w 430"/>
                <a:gd name="T17" fmla="*/ 24 h 278"/>
                <a:gd name="T18" fmla="*/ 23 w 430"/>
                <a:gd name="T19" fmla="*/ 24 h 278"/>
                <a:gd name="T20" fmla="*/ 28 w 430"/>
                <a:gd name="T21" fmla="*/ 23 h 278"/>
                <a:gd name="T22" fmla="*/ 32 w 430"/>
                <a:gd name="T23" fmla="*/ 21 h 278"/>
                <a:gd name="T24" fmla="*/ 36 w 430"/>
                <a:gd name="T25" fmla="*/ 18 h 278"/>
                <a:gd name="T26" fmla="*/ 21 w 430"/>
                <a:gd name="T27" fmla="*/ 14 h 278"/>
                <a:gd name="T28" fmla="*/ 21 w 430"/>
                <a:gd name="T29" fmla="*/ 14 h 278"/>
                <a:gd name="T30" fmla="*/ 16 w 430"/>
                <a:gd name="T31" fmla="*/ 13 h 278"/>
                <a:gd name="T32" fmla="*/ 12 w 430"/>
                <a:gd name="T33" fmla="*/ 11 h 278"/>
                <a:gd name="T34" fmla="*/ 10 w 430"/>
                <a:gd name="T35" fmla="*/ 6 h 278"/>
                <a:gd name="T36" fmla="*/ 8 w 430"/>
                <a:gd name="T37" fmla="*/ 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0"/>
                <a:gd name="T58" fmla="*/ 0 h 278"/>
                <a:gd name="T59" fmla="*/ 430 w 430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0" h="278">
                  <a:moveTo>
                    <a:pt x="100" y="0"/>
                  </a:moveTo>
                  <a:lnTo>
                    <a:pt x="0" y="21"/>
                  </a:lnTo>
                  <a:lnTo>
                    <a:pt x="15" y="98"/>
                  </a:lnTo>
                  <a:lnTo>
                    <a:pt x="41" y="163"/>
                  </a:lnTo>
                  <a:lnTo>
                    <a:pt x="78" y="214"/>
                  </a:lnTo>
                  <a:lnTo>
                    <a:pt x="90" y="225"/>
                  </a:lnTo>
                  <a:lnTo>
                    <a:pt x="135" y="255"/>
                  </a:lnTo>
                  <a:lnTo>
                    <a:pt x="190" y="272"/>
                  </a:lnTo>
                  <a:lnTo>
                    <a:pt x="256" y="278"/>
                  </a:lnTo>
                  <a:lnTo>
                    <a:pt x="272" y="278"/>
                  </a:lnTo>
                  <a:lnTo>
                    <a:pt x="330" y="268"/>
                  </a:lnTo>
                  <a:lnTo>
                    <a:pt x="382" y="245"/>
                  </a:lnTo>
                  <a:lnTo>
                    <a:pt x="430" y="207"/>
                  </a:lnTo>
                  <a:lnTo>
                    <a:pt x="255" y="167"/>
                  </a:lnTo>
                  <a:lnTo>
                    <a:pt x="254" y="167"/>
                  </a:lnTo>
                  <a:lnTo>
                    <a:pt x="192" y="156"/>
                  </a:lnTo>
                  <a:lnTo>
                    <a:pt x="147" y="124"/>
                  </a:lnTo>
                  <a:lnTo>
                    <a:pt x="117" y="7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4" name="Freeform 774"/>
            <p:cNvSpPr>
              <a:spLocks/>
            </p:cNvSpPr>
            <p:nvPr/>
          </p:nvSpPr>
          <p:spPr bwMode="auto">
            <a:xfrm>
              <a:off x="2139" y="3701"/>
              <a:ext cx="20" cy="12"/>
            </a:xfrm>
            <a:custGeom>
              <a:avLst/>
              <a:gdLst>
                <a:gd name="T0" fmla="*/ 17 w 229"/>
                <a:gd name="T1" fmla="*/ 0 h 143"/>
                <a:gd name="T2" fmla="*/ 0 w 229"/>
                <a:gd name="T3" fmla="*/ 1 h 143"/>
                <a:gd name="T4" fmla="*/ 4 w 229"/>
                <a:gd name="T5" fmla="*/ 2 h 143"/>
                <a:gd name="T6" fmla="*/ 8 w 229"/>
                <a:gd name="T7" fmla="*/ 4 h 143"/>
                <a:gd name="T8" fmla="*/ 10 w 229"/>
                <a:gd name="T9" fmla="*/ 6 h 143"/>
                <a:gd name="T10" fmla="*/ 11 w 229"/>
                <a:gd name="T11" fmla="*/ 12 h 143"/>
                <a:gd name="T12" fmla="*/ 20 w 229"/>
                <a:gd name="T13" fmla="*/ 10 h 143"/>
                <a:gd name="T14" fmla="*/ 19 w 229"/>
                <a:gd name="T15" fmla="*/ 5 h 143"/>
                <a:gd name="T16" fmla="*/ 17 w 229"/>
                <a:gd name="T17" fmla="*/ 0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143"/>
                <a:gd name="T29" fmla="*/ 229 w 22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143">
                  <a:moveTo>
                    <a:pt x="194" y="0"/>
                  </a:moveTo>
                  <a:lnTo>
                    <a:pt x="0" y="13"/>
                  </a:lnTo>
                  <a:lnTo>
                    <a:pt x="44" y="19"/>
                  </a:lnTo>
                  <a:lnTo>
                    <a:pt x="91" y="47"/>
                  </a:lnTo>
                  <a:lnTo>
                    <a:pt x="110" y="73"/>
                  </a:lnTo>
                  <a:lnTo>
                    <a:pt x="130" y="143"/>
                  </a:lnTo>
                  <a:lnTo>
                    <a:pt x="229" y="125"/>
                  </a:lnTo>
                  <a:lnTo>
                    <a:pt x="218" y="65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5" name="Freeform 775"/>
            <p:cNvSpPr>
              <a:spLocks/>
            </p:cNvSpPr>
            <p:nvPr/>
          </p:nvSpPr>
          <p:spPr bwMode="auto">
            <a:xfrm>
              <a:off x="2120" y="3693"/>
              <a:ext cx="41" cy="64"/>
            </a:xfrm>
            <a:custGeom>
              <a:avLst/>
              <a:gdLst>
                <a:gd name="T0" fmla="*/ 19 w 481"/>
                <a:gd name="T1" fmla="*/ 0 h 766"/>
                <a:gd name="T2" fmla="*/ 16 w 481"/>
                <a:gd name="T3" fmla="*/ 0 h 766"/>
                <a:gd name="T4" fmla="*/ 11 w 481"/>
                <a:gd name="T5" fmla="*/ 1 h 766"/>
                <a:gd name="T6" fmla="*/ 10 w 481"/>
                <a:gd name="T7" fmla="*/ 2 h 766"/>
                <a:gd name="T8" fmla="*/ 6 w 481"/>
                <a:gd name="T9" fmla="*/ 5 h 766"/>
                <a:gd name="T10" fmla="*/ 5 w 481"/>
                <a:gd name="T11" fmla="*/ 6 h 766"/>
                <a:gd name="T12" fmla="*/ 2 w 481"/>
                <a:gd name="T13" fmla="*/ 11 h 766"/>
                <a:gd name="T14" fmla="*/ 1 w 481"/>
                <a:gd name="T15" fmla="*/ 13 h 766"/>
                <a:gd name="T16" fmla="*/ 0 w 481"/>
                <a:gd name="T17" fmla="*/ 19 h 766"/>
                <a:gd name="T18" fmla="*/ 0 w 481"/>
                <a:gd name="T19" fmla="*/ 22 h 766"/>
                <a:gd name="T20" fmla="*/ 2 w 481"/>
                <a:gd name="T21" fmla="*/ 28 h 766"/>
                <a:gd name="T22" fmla="*/ 3 w 481"/>
                <a:gd name="T23" fmla="*/ 31 h 766"/>
                <a:gd name="T24" fmla="*/ 8 w 481"/>
                <a:gd name="T25" fmla="*/ 35 h 766"/>
                <a:gd name="T26" fmla="*/ 10 w 481"/>
                <a:gd name="T27" fmla="*/ 36 h 766"/>
                <a:gd name="T28" fmla="*/ 15 w 481"/>
                <a:gd name="T29" fmla="*/ 38 h 766"/>
                <a:gd name="T30" fmla="*/ 21 w 481"/>
                <a:gd name="T31" fmla="*/ 40 h 766"/>
                <a:gd name="T32" fmla="*/ 26 w 481"/>
                <a:gd name="T33" fmla="*/ 42 h 766"/>
                <a:gd name="T34" fmla="*/ 30 w 481"/>
                <a:gd name="T35" fmla="*/ 44 h 766"/>
                <a:gd name="T36" fmla="*/ 30 w 481"/>
                <a:gd name="T37" fmla="*/ 45 h 766"/>
                <a:gd name="T38" fmla="*/ 32 w 481"/>
                <a:gd name="T39" fmla="*/ 50 h 766"/>
                <a:gd name="T40" fmla="*/ 32 w 481"/>
                <a:gd name="T41" fmla="*/ 52 h 766"/>
                <a:gd name="T42" fmla="*/ 29 w 481"/>
                <a:gd name="T43" fmla="*/ 57 h 766"/>
                <a:gd name="T44" fmla="*/ 26 w 481"/>
                <a:gd name="T45" fmla="*/ 60 h 766"/>
                <a:gd name="T46" fmla="*/ 20 w 481"/>
                <a:gd name="T47" fmla="*/ 61 h 766"/>
                <a:gd name="T48" fmla="*/ 35 w 481"/>
                <a:gd name="T49" fmla="*/ 64 h 766"/>
                <a:gd name="T50" fmla="*/ 39 w 481"/>
                <a:gd name="T51" fmla="*/ 59 h 766"/>
                <a:gd name="T52" fmla="*/ 40 w 481"/>
                <a:gd name="T53" fmla="*/ 55 h 766"/>
                <a:gd name="T54" fmla="*/ 41 w 481"/>
                <a:gd name="T55" fmla="*/ 49 h 766"/>
                <a:gd name="T56" fmla="*/ 41 w 481"/>
                <a:gd name="T57" fmla="*/ 45 h 766"/>
                <a:gd name="T58" fmla="*/ 39 w 481"/>
                <a:gd name="T59" fmla="*/ 39 h 766"/>
                <a:gd name="T60" fmla="*/ 37 w 481"/>
                <a:gd name="T61" fmla="*/ 37 h 766"/>
                <a:gd name="T62" fmla="*/ 33 w 481"/>
                <a:gd name="T63" fmla="*/ 33 h 766"/>
                <a:gd name="T64" fmla="*/ 31 w 481"/>
                <a:gd name="T65" fmla="*/ 32 h 766"/>
                <a:gd name="T66" fmla="*/ 26 w 481"/>
                <a:gd name="T67" fmla="*/ 30 h 766"/>
                <a:gd name="T68" fmla="*/ 20 w 481"/>
                <a:gd name="T69" fmla="*/ 28 h 766"/>
                <a:gd name="T70" fmla="*/ 16 w 481"/>
                <a:gd name="T71" fmla="*/ 26 h 766"/>
                <a:gd name="T72" fmla="*/ 13 w 481"/>
                <a:gd name="T73" fmla="*/ 25 h 766"/>
                <a:gd name="T74" fmla="*/ 9 w 481"/>
                <a:gd name="T75" fmla="*/ 22 h 766"/>
                <a:gd name="T76" fmla="*/ 8 w 481"/>
                <a:gd name="T77" fmla="*/ 18 h 766"/>
                <a:gd name="T78" fmla="*/ 8 w 481"/>
                <a:gd name="T79" fmla="*/ 17 h 766"/>
                <a:gd name="T80" fmla="*/ 11 w 481"/>
                <a:gd name="T81" fmla="*/ 12 h 766"/>
                <a:gd name="T82" fmla="*/ 14 w 481"/>
                <a:gd name="T83" fmla="*/ 10 h 766"/>
                <a:gd name="T84" fmla="*/ 20 w 481"/>
                <a:gd name="T85" fmla="*/ 9 h 766"/>
                <a:gd name="T86" fmla="*/ 36 w 481"/>
                <a:gd name="T87" fmla="*/ 8 h 766"/>
                <a:gd name="T88" fmla="*/ 34 w 481"/>
                <a:gd name="T89" fmla="*/ 6 h 766"/>
                <a:gd name="T90" fmla="*/ 29 w 481"/>
                <a:gd name="T91" fmla="*/ 2 h 766"/>
                <a:gd name="T92" fmla="*/ 29 w 481"/>
                <a:gd name="T93" fmla="*/ 2 h 766"/>
                <a:gd name="T94" fmla="*/ 24 w 481"/>
                <a:gd name="T95" fmla="*/ 1 h 766"/>
                <a:gd name="T96" fmla="*/ 19 w 481"/>
                <a:gd name="T97" fmla="*/ 0 h 76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1"/>
                <a:gd name="T148" fmla="*/ 0 h 766"/>
                <a:gd name="T149" fmla="*/ 481 w 481"/>
                <a:gd name="T150" fmla="*/ 766 h 76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1" h="766">
                  <a:moveTo>
                    <a:pt x="221" y="0"/>
                  </a:moveTo>
                  <a:lnTo>
                    <a:pt x="188" y="2"/>
                  </a:lnTo>
                  <a:lnTo>
                    <a:pt x="133" y="16"/>
                  </a:lnTo>
                  <a:lnTo>
                    <a:pt x="118" y="23"/>
                  </a:lnTo>
                  <a:lnTo>
                    <a:pt x="68" y="56"/>
                  </a:lnTo>
                  <a:lnTo>
                    <a:pt x="54" y="72"/>
                  </a:lnTo>
                  <a:lnTo>
                    <a:pt x="19" y="132"/>
                  </a:lnTo>
                  <a:lnTo>
                    <a:pt x="11" y="157"/>
                  </a:lnTo>
                  <a:lnTo>
                    <a:pt x="0" y="231"/>
                  </a:lnTo>
                  <a:lnTo>
                    <a:pt x="3" y="268"/>
                  </a:lnTo>
                  <a:lnTo>
                    <a:pt x="23" y="338"/>
                  </a:lnTo>
                  <a:lnTo>
                    <a:pt x="41" y="370"/>
                  </a:lnTo>
                  <a:lnTo>
                    <a:pt x="88" y="414"/>
                  </a:lnTo>
                  <a:lnTo>
                    <a:pt x="119" y="431"/>
                  </a:lnTo>
                  <a:lnTo>
                    <a:pt x="172" y="454"/>
                  </a:lnTo>
                  <a:lnTo>
                    <a:pt x="243" y="480"/>
                  </a:lnTo>
                  <a:lnTo>
                    <a:pt x="308" y="504"/>
                  </a:lnTo>
                  <a:lnTo>
                    <a:pt x="347" y="526"/>
                  </a:lnTo>
                  <a:lnTo>
                    <a:pt x="355" y="533"/>
                  </a:lnTo>
                  <a:lnTo>
                    <a:pt x="377" y="598"/>
                  </a:lnTo>
                  <a:lnTo>
                    <a:pt x="374" y="626"/>
                  </a:lnTo>
                  <a:lnTo>
                    <a:pt x="343" y="688"/>
                  </a:lnTo>
                  <a:lnTo>
                    <a:pt x="302" y="716"/>
                  </a:lnTo>
                  <a:lnTo>
                    <a:pt x="239" y="726"/>
                  </a:lnTo>
                  <a:lnTo>
                    <a:pt x="414" y="766"/>
                  </a:lnTo>
                  <a:lnTo>
                    <a:pt x="452" y="712"/>
                  </a:lnTo>
                  <a:lnTo>
                    <a:pt x="471" y="658"/>
                  </a:lnTo>
                  <a:lnTo>
                    <a:pt x="481" y="583"/>
                  </a:lnTo>
                  <a:lnTo>
                    <a:pt x="477" y="534"/>
                  </a:lnTo>
                  <a:lnTo>
                    <a:pt x="457" y="468"/>
                  </a:lnTo>
                  <a:lnTo>
                    <a:pt x="438" y="438"/>
                  </a:lnTo>
                  <a:lnTo>
                    <a:pt x="390" y="396"/>
                  </a:lnTo>
                  <a:lnTo>
                    <a:pt x="363" y="382"/>
                  </a:lnTo>
                  <a:lnTo>
                    <a:pt x="310" y="360"/>
                  </a:lnTo>
                  <a:lnTo>
                    <a:pt x="240" y="334"/>
                  </a:lnTo>
                  <a:lnTo>
                    <a:pt x="191" y="316"/>
                  </a:lnTo>
                  <a:lnTo>
                    <a:pt x="150" y="299"/>
                  </a:lnTo>
                  <a:lnTo>
                    <a:pt x="111" y="263"/>
                  </a:lnTo>
                  <a:lnTo>
                    <a:pt x="98" y="216"/>
                  </a:lnTo>
                  <a:lnTo>
                    <a:pt x="99" y="205"/>
                  </a:lnTo>
                  <a:lnTo>
                    <a:pt x="128" y="143"/>
                  </a:lnTo>
                  <a:lnTo>
                    <a:pt x="164" y="122"/>
                  </a:lnTo>
                  <a:lnTo>
                    <a:pt x="229" y="113"/>
                  </a:lnTo>
                  <a:lnTo>
                    <a:pt x="423" y="100"/>
                  </a:lnTo>
                  <a:lnTo>
                    <a:pt x="398" y="66"/>
                  </a:lnTo>
                  <a:lnTo>
                    <a:pt x="345" y="27"/>
                  </a:lnTo>
                  <a:lnTo>
                    <a:pt x="335" y="23"/>
                  </a:lnTo>
                  <a:lnTo>
                    <a:pt x="282" y="6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6" name="Freeform 776"/>
            <p:cNvSpPr>
              <a:spLocks/>
            </p:cNvSpPr>
            <p:nvPr/>
          </p:nvSpPr>
          <p:spPr bwMode="auto">
            <a:xfrm>
              <a:off x="2189" y="3700"/>
              <a:ext cx="14" cy="4"/>
            </a:xfrm>
            <a:custGeom>
              <a:avLst/>
              <a:gdLst>
                <a:gd name="T0" fmla="*/ 12 w 165"/>
                <a:gd name="T1" fmla="*/ 0 h 55"/>
                <a:gd name="T2" fmla="*/ 0 w 165"/>
                <a:gd name="T3" fmla="*/ 2 h 55"/>
                <a:gd name="T4" fmla="*/ 2 w 165"/>
                <a:gd name="T5" fmla="*/ 2 h 55"/>
                <a:gd name="T6" fmla="*/ 6 w 165"/>
                <a:gd name="T7" fmla="*/ 4 h 55"/>
                <a:gd name="T8" fmla="*/ 14 w 165"/>
                <a:gd name="T9" fmla="*/ 3 h 55"/>
                <a:gd name="T10" fmla="*/ 12 w 165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55"/>
                <a:gd name="T20" fmla="*/ 165 w 165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55">
                  <a:moveTo>
                    <a:pt x="138" y="0"/>
                  </a:moveTo>
                  <a:lnTo>
                    <a:pt x="0" y="26"/>
                  </a:lnTo>
                  <a:lnTo>
                    <a:pt x="23" y="29"/>
                  </a:lnTo>
                  <a:lnTo>
                    <a:pt x="73" y="55"/>
                  </a:lnTo>
                  <a:lnTo>
                    <a:pt x="165" y="4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7" name="Freeform 777"/>
            <p:cNvSpPr>
              <a:spLocks/>
            </p:cNvSpPr>
            <p:nvPr/>
          </p:nvSpPr>
          <p:spPr bwMode="auto">
            <a:xfrm>
              <a:off x="2190" y="3694"/>
              <a:ext cx="21" cy="93"/>
            </a:xfrm>
            <a:custGeom>
              <a:avLst/>
              <a:gdLst>
                <a:gd name="T0" fmla="*/ 21 w 249"/>
                <a:gd name="T1" fmla="*/ 0 h 1108"/>
                <a:gd name="T2" fmla="*/ 13 w 249"/>
                <a:gd name="T3" fmla="*/ 0 h 1108"/>
                <a:gd name="T4" fmla="*/ 13 w 249"/>
                <a:gd name="T5" fmla="*/ 9 h 1108"/>
                <a:gd name="T6" fmla="*/ 6 w 249"/>
                <a:gd name="T7" fmla="*/ 10 h 1108"/>
                <a:gd name="T8" fmla="*/ 9 w 249"/>
                <a:gd name="T9" fmla="*/ 14 h 1108"/>
                <a:gd name="T10" fmla="*/ 10 w 249"/>
                <a:gd name="T11" fmla="*/ 16 h 1108"/>
                <a:gd name="T12" fmla="*/ 12 w 249"/>
                <a:gd name="T13" fmla="*/ 21 h 1108"/>
                <a:gd name="T14" fmla="*/ 13 w 249"/>
                <a:gd name="T15" fmla="*/ 27 h 1108"/>
                <a:gd name="T16" fmla="*/ 13 w 249"/>
                <a:gd name="T17" fmla="*/ 34 h 1108"/>
                <a:gd name="T18" fmla="*/ 13 w 249"/>
                <a:gd name="T19" fmla="*/ 36 h 1108"/>
                <a:gd name="T20" fmla="*/ 13 w 249"/>
                <a:gd name="T21" fmla="*/ 43 h 1108"/>
                <a:gd name="T22" fmla="*/ 12 w 249"/>
                <a:gd name="T23" fmla="*/ 49 h 1108"/>
                <a:gd name="T24" fmla="*/ 9 w 249"/>
                <a:gd name="T25" fmla="*/ 53 h 1108"/>
                <a:gd name="T26" fmla="*/ 8 w 249"/>
                <a:gd name="T27" fmla="*/ 55 h 1108"/>
                <a:gd name="T28" fmla="*/ 4 w 249"/>
                <a:gd name="T29" fmla="*/ 58 h 1108"/>
                <a:gd name="T30" fmla="*/ 0 w 249"/>
                <a:gd name="T31" fmla="*/ 59 h 1108"/>
                <a:gd name="T32" fmla="*/ 12 w 249"/>
                <a:gd name="T33" fmla="*/ 60 h 1108"/>
                <a:gd name="T34" fmla="*/ 12 w 249"/>
                <a:gd name="T35" fmla="*/ 93 h 1108"/>
                <a:gd name="T36" fmla="*/ 21 w 249"/>
                <a:gd name="T37" fmla="*/ 93 h 1108"/>
                <a:gd name="T38" fmla="*/ 21 w 249"/>
                <a:gd name="T39" fmla="*/ 0 h 1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9"/>
                <a:gd name="T61" fmla="*/ 0 h 1108"/>
                <a:gd name="T62" fmla="*/ 249 w 249"/>
                <a:gd name="T63" fmla="*/ 1108 h 1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9" h="1108">
                  <a:moveTo>
                    <a:pt x="249" y="0"/>
                  </a:moveTo>
                  <a:lnTo>
                    <a:pt x="158" y="0"/>
                  </a:lnTo>
                  <a:lnTo>
                    <a:pt x="158" y="108"/>
                  </a:lnTo>
                  <a:lnTo>
                    <a:pt x="66" y="118"/>
                  </a:lnTo>
                  <a:lnTo>
                    <a:pt x="109" y="171"/>
                  </a:lnTo>
                  <a:lnTo>
                    <a:pt x="119" y="188"/>
                  </a:lnTo>
                  <a:lnTo>
                    <a:pt x="141" y="248"/>
                  </a:lnTo>
                  <a:lnTo>
                    <a:pt x="154" y="322"/>
                  </a:lnTo>
                  <a:lnTo>
                    <a:pt x="158" y="410"/>
                  </a:lnTo>
                  <a:lnTo>
                    <a:pt x="158" y="423"/>
                  </a:lnTo>
                  <a:lnTo>
                    <a:pt x="152" y="508"/>
                  </a:lnTo>
                  <a:lnTo>
                    <a:pt x="137" y="579"/>
                  </a:lnTo>
                  <a:lnTo>
                    <a:pt x="111" y="634"/>
                  </a:lnTo>
                  <a:lnTo>
                    <a:pt x="99" y="652"/>
                  </a:lnTo>
                  <a:lnTo>
                    <a:pt x="53" y="694"/>
                  </a:lnTo>
                  <a:lnTo>
                    <a:pt x="0" y="708"/>
                  </a:lnTo>
                  <a:lnTo>
                    <a:pt x="148" y="716"/>
                  </a:lnTo>
                  <a:lnTo>
                    <a:pt x="148" y="1108"/>
                  </a:lnTo>
                  <a:lnTo>
                    <a:pt x="249" y="110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8" name="Freeform 778"/>
            <p:cNvSpPr>
              <a:spLocks/>
            </p:cNvSpPr>
            <p:nvPr/>
          </p:nvSpPr>
          <p:spPr bwMode="auto">
            <a:xfrm>
              <a:off x="2168" y="3693"/>
              <a:ext cx="34" cy="70"/>
            </a:xfrm>
            <a:custGeom>
              <a:avLst/>
              <a:gdLst>
                <a:gd name="T0" fmla="*/ 21 w 417"/>
                <a:gd name="T1" fmla="*/ 0 h 837"/>
                <a:gd name="T2" fmla="*/ 19 w 417"/>
                <a:gd name="T3" fmla="*/ 0 h 837"/>
                <a:gd name="T4" fmla="*/ 14 w 417"/>
                <a:gd name="T5" fmla="*/ 1 h 837"/>
                <a:gd name="T6" fmla="*/ 10 w 417"/>
                <a:gd name="T7" fmla="*/ 4 h 837"/>
                <a:gd name="T8" fmla="*/ 8 w 417"/>
                <a:gd name="T9" fmla="*/ 6 h 837"/>
                <a:gd name="T10" fmla="*/ 5 w 417"/>
                <a:gd name="T11" fmla="*/ 11 h 837"/>
                <a:gd name="T12" fmla="*/ 3 w 417"/>
                <a:gd name="T13" fmla="*/ 16 h 837"/>
                <a:gd name="T14" fmla="*/ 1 w 417"/>
                <a:gd name="T15" fmla="*/ 21 h 837"/>
                <a:gd name="T16" fmla="*/ 0 w 417"/>
                <a:gd name="T17" fmla="*/ 28 h 837"/>
                <a:gd name="T18" fmla="*/ 0 w 417"/>
                <a:gd name="T19" fmla="*/ 34 h 837"/>
                <a:gd name="T20" fmla="*/ 0 w 417"/>
                <a:gd name="T21" fmla="*/ 38 h 837"/>
                <a:gd name="T22" fmla="*/ 1 w 417"/>
                <a:gd name="T23" fmla="*/ 44 h 837"/>
                <a:gd name="T24" fmla="*/ 2 w 417"/>
                <a:gd name="T25" fmla="*/ 51 h 837"/>
                <a:gd name="T26" fmla="*/ 4 w 417"/>
                <a:gd name="T27" fmla="*/ 56 h 837"/>
                <a:gd name="T28" fmla="*/ 6 w 417"/>
                <a:gd name="T29" fmla="*/ 61 h 837"/>
                <a:gd name="T30" fmla="*/ 9 w 417"/>
                <a:gd name="T31" fmla="*/ 64 h 837"/>
                <a:gd name="T32" fmla="*/ 13 w 417"/>
                <a:gd name="T33" fmla="*/ 67 h 837"/>
                <a:gd name="T34" fmla="*/ 17 w 417"/>
                <a:gd name="T35" fmla="*/ 69 h 837"/>
                <a:gd name="T36" fmla="*/ 21 w 417"/>
                <a:gd name="T37" fmla="*/ 70 h 837"/>
                <a:gd name="T38" fmla="*/ 24 w 417"/>
                <a:gd name="T39" fmla="*/ 70 h 837"/>
                <a:gd name="T40" fmla="*/ 29 w 417"/>
                <a:gd name="T41" fmla="*/ 68 h 837"/>
                <a:gd name="T42" fmla="*/ 31 w 417"/>
                <a:gd name="T43" fmla="*/ 66 h 837"/>
                <a:gd name="T44" fmla="*/ 34 w 417"/>
                <a:gd name="T45" fmla="*/ 61 h 837"/>
                <a:gd name="T46" fmla="*/ 22 w 417"/>
                <a:gd name="T47" fmla="*/ 61 h 837"/>
                <a:gd name="T48" fmla="*/ 20 w 417"/>
                <a:gd name="T49" fmla="*/ 61 h 837"/>
                <a:gd name="T50" fmla="*/ 16 w 417"/>
                <a:gd name="T51" fmla="*/ 58 h 837"/>
                <a:gd name="T52" fmla="*/ 12 w 417"/>
                <a:gd name="T53" fmla="*/ 54 h 837"/>
                <a:gd name="T54" fmla="*/ 12 w 417"/>
                <a:gd name="T55" fmla="*/ 53 h 837"/>
                <a:gd name="T56" fmla="*/ 10 w 417"/>
                <a:gd name="T57" fmla="*/ 48 h 837"/>
                <a:gd name="T58" fmla="*/ 9 w 417"/>
                <a:gd name="T59" fmla="*/ 42 h 837"/>
                <a:gd name="T60" fmla="*/ 8 w 417"/>
                <a:gd name="T61" fmla="*/ 35 h 837"/>
                <a:gd name="T62" fmla="*/ 8 w 417"/>
                <a:gd name="T63" fmla="*/ 33 h 837"/>
                <a:gd name="T64" fmla="*/ 9 w 417"/>
                <a:gd name="T65" fmla="*/ 26 h 837"/>
                <a:gd name="T66" fmla="*/ 10 w 417"/>
                <a:gd name="T67" fmla="*/ 20 h 837"/>
                <a:gd name="T68" fmla="*/ 12 w 417"/>
                <a:gd name="T69" fmla="*/ 15 h 837"/>
                <a:gd name="T70" fmla="*/ 13 w 417"/>
                <a:gd name="T71" fmla="*/ 14 h 837"/>
                <a:gd name="T72" fmla="*/ 17 w 417"/>
                <a:gd name="T73" fmla="*/ 10 h 837"/>
                <a:gd name="T74" fmla="*/ 21 w 417"/>
                <a:gd name="T75" fmla="*/ 9 h 837"/>
                <a:gd name="T76" fmla="*/ 33 w 417"/>
                <a:gd name="T77" fmla="*/ 7 h 837"/>
                <a:gd name="T78" fmla="*/ 29 w 417"/>
                <a:gd name="T79" fmla="*/ 3 h 837"/>
                <a:gd name="T80" fmla="*/ 25 w 417"/>
                <a:gd name="T81" fmla="*/ 1 h 837"/>
                <a:gd name="T82" fmla="*/ 21 w 417"/>
                <a:gd name="T83" fmla="*/ 0 h 83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7"/>
                <a:gd name="T127" fmla="*/ 0 h 837"/>
                <a:gd name="T128" fmla="*/ 417 w 417"/>
                <a:gd name="T129" fmla="*/ 837 h 83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7" h="837">
                  <a:moveTo>
                    <a:pt x="253" y="0"/>
                  </a:moveTo>
                  <a:lnTo>
                    <a:pt x="229" y="2"/>
                  </a:lnTo>
                  <a:lnTo>
                    <a:pt x="173" y="17"/>
                  </a:lnTo>
                  <a:lnTo>
                    <a:pt x="122" y="49"/>
                  </a:lnTo>
                  <a:lnTo>
                    <a:pt x="98" y="72"/>
                  </a:lnTo>
                  <a:lnTo>
                    <a:pt x="60" y="127"/>
                  </a:lnTo>
                  <a:lnTo>
                    <a:pt x="31" y="195"/>
                  </a:lnTo>
                  <a:lnTo>
                    <a:pt x="15" y="257"/>
                  </a:lnTo>
                  <a:lnTo>
                    <a:pt x="3" y="331"/>
                  </a:lnTo>
                  <a:lnTo>
                    <a:pt x="0" y="411"/>
                  </a:lnTo>
                  <a:lnTo>
                    <a:pt x="1" y="451"/>
                  </a:lnTo>
                  <a:lnTo>
                    <a:pt x="8" y="532"/>
                  </a:lnTo>
                  <a:lnTo>
                    <a:pt x="23" y="604"/>
                  </a:lnTo>
                  <a:lnTo>
                    <a:pt x="46" y="668"/>
                  </a:lnTo>
                  <a:lnTo>
                    <a:pt x="77" y="724"/>
                  </a:lnTo>
                  <a:lnTo>
                    <a:pt x="108" y="763"/>
                  </a:lnTo>
                  <a:lnTo>
                    <a:pt x="154" y="804"/>
                  </a:lnTo>
                  <a:lnTo>
                    <a:pt x="206" y="829"/>
                  </a:lnTo>
                  <a:lnTo>
                    <a:pt x="261" y="837"/>
                  </a:lnTo>
                  <a:lnTo>
                    <a:pt x="297" y="833"/>
                  </a:lnTo>
                  <a:lnTo>
                    <a:pt x="351" y="808"/>
                  </a:lnTo>
                  <a:lnTo>
                    <a:pt x="378" y="786"/>
                  </a:lnTo>
                  <a:lnTo>
                    <a:pt x="417" y="734"/>
                  </a:lnTo>
                  <a:lnTo>
                    <a:pt x="269" y="726"/>
                  </a:lnTo>
                  <a:lnTo>
                    <a:pt x="247" y="724"/>
                  </a:lnTo>
                  <a:lnTo>
                    <a:pt x="197" y="699"/>
                  </a:lnTo>
                  <a:lnTo>
                    <a:pt x="152" y="648"/>
                  </a:lnTo>
                  <a:lnTo>
                    <a:pt x="145" y="637"/>
                  </a:lnTo>
                  <a:lnTo>
                    <a:pt x="122" y="577"/>
                  </a:lnTo>
                  <a:lnTo>
                    <a:pt x="108" y="504"/>
                  </a:lnTo>
                  <a:lnTo>
                    <a:pt x="104" y="416"/>
                  </a:lnTo>
                  <a:lnTo>
                    <a:pt x="104" y="391"/>
                  </a:lnTo>
                  <a:lnTo>
                    <a:pt x="111" y="306"/>
                  </a:lnTo>
                  <a:lnTo>
                    <a:pt x="126" y="236"/>
                  </a:lnTo>
                  <a:lnTo>
                    <a:pt x="150" y="182"/>
                  </a:lnTo>
                  <a:lnTo>
                    <a:pt x="163" y="164"/>
                  </a:lnTo>
                  <a:lnTo>
                    <a:pt x="209" y="122"/>
                  </a:lnTo>
                  <a:lnTo>
                    <a:pt x="262" y="107"/>
                  </a:lnTo>
                  <a:lnTo>
                    <a:pt x="400" y="81"/>
                  </a:lnTo>
                  <a:lnTo>
                    <a:pt x="358" y="36"/>
                  </a:lnTo>
                  <a:lnTo>
                    <a:pt x="309" y="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799" name="Freeform 779"/>
            <p:cNvSpPr>
              <a:spLocks/>
            </p:cNvSpPr>
            <p:nvPr/>
          </p:nvSpPr>
          <p:spPr bwMode="auto">
            <a:xfrm>
              <a:off x="2227" y="3750"/>
              <a:ext cx="30" cy="13"/>
            </a:xfrm>
            <a:custGeom>
              <a:avLst/>
              <a:gdLst>
                <a:gd name="T0" fmla="*/ 23 w 358"/>
                <a:gd name="T1" fmla="*/ 0 h 148"/>
                <a:gd name="T2" fmla="*/ 20 w 358"/>
                <a:gd name="T3" fmla="*/ 2 h 148"/>
                <a:gd name="T4" fmla="*/ 16 w 358"/>
                <a:gd name="T5" fmla="*/ 3 h 148"/>
                <a:gd name="T6" fmla="*/ 0 w 358"/>
                <a:gd name="T7" fmla="*/ 5 h 148"/>
                <a:gd name="T8" fmla="*/ 2 w 358"/>
                <a:gd name="T9" fmla="*/ 7 h 148"/>
                <a:gd name="T10" fmla="*/ 6 w 358"/>
                <a:gd name="T11" fmla="*/ 11 h 148"/>
                <a:gd name="T12" fmla="*/ 9 w 358"/>
                <a:gd name="T13" fmla="*/ 12 h 148"/>
                <a:gd name="T14" fmla="*/ 14 w 358"/>
                <a:gd name="T15" fmla="*/ 13 h 148"/>
                <a:gd name="T16" fmla="*/ 14 w 358"/>
                <a:gd name="T17" fmla="*/ 13 h 148"/>
                <a:gd name="T18" fmla="*/ 19 w 358"/>
                <a:gd name="T19" fmla="*/ 12 h 148"/>
                <a:gd name="T20" fmla="*/ 23 w 358"/>
                <a:gd name="T21" fmla="*/ 10 h 148"/>
                <a:gd name="T22" fmla="*/ 27 w 358"/>
                <a:gd name="T23" fmla="*/ 6 h 148"/>
                <a:gd name="T24" fmla="*/ 30 w 358"/>
                <a:gd name="T25" fmla="*/ 1 h 148"/>
                <a:gd name="T26" fmla="*/ 23 w 358"/>
                <a:gd name="T27" fmla="*/ 0 h 1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48"/>
                <a:gd name="T44" fmla="*/ 358 w 358"/>
                <a:gd name="T45" fmla="*/ 148 h 1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48">
                  <a:moveTo>
                    <a:pt x="274" y="0"/>
                  </a:moveTo>
                  <a:lnTo>
                    <a:pt x="244" y="19"/>
                  </a:lnTo>
                  <a:lnTo>
                    <a:pt x="188" y="32"/>
                  </a:lnTo>
                  <a:lnTo>
                    <a:pt x="0" y="53"/>
                  </a:lnTo>
                  <a:lnTo>
                    <a:pt x="18" y="79"/>
                  </a:lnTo>
                  <a:lnTo>
                    <a:pt x="69" y="121"/>
                  </a:lnTo>
                  <a:lnTo>
                    <a:pt x="111" y="140"/>
                  </a:lnTo>
                  <a:lnTo>
                    <a:pt x="168" y="148"/>
                  </a:lnTo>
                  <a:lnTo>
                    <a:pt x="171" y="148"/>
                  </a:lnTo>
                  <a:lnTo>
                    <a:pt x="227" y="139"/>
                  </a:lnTo>
                  <a:lnTo>
                    <a:pt x="277" y="113"/>
                  </a:lnTo>
                  <a:lnTo>
                    <a:pt x="320" y="71"/>
                  </a:lnTo>
                  <a:lnTo>
                    <a:pt x="358" y="1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0" name="Freeform 780"/>
            <p:cNvSpPr>
              <a:spLocks/>
            </p:cNvSpPr>
            <p:nvPr/>
          </p:nvSpPr>
          <p:spPr bwMode="auto">
            <a:xfrm>
              <a:off x="2224" y="3694"/>
              <a:ext cx="19" cy="61"/>
            </a:xfrm>
            <a:custGeom>
              <a:avLst/>
              <a:gdLst>
                <a:gd name="T0" fmla="*/ 9 w 225"/>
                <a:gd name="T1" fmla="*/ 0 h 724"/>
                <a:gd name="T2" fmla="*/ 0 w 225"/>
                <a:gd name="T3" fmla="*/ 0 h 724"/>
                <a:gd name="T4" fmla="*/ 0 w 225"/>
                <a:gd name="T5" fmla="*/ 42 h 724"/>
                <a:gd name="T6" fmla="*/ 0 w 225"/>
                <a:gd name="T7" fmla="*/ 47 h 724"/>
                <a:gd name="T8" fmla="*/ 1 w 225"/>
                <a:gd name="T9" fmla="*/ 53 h 724"/>
                <a:gd name="T10" fmla="*/ 1 w 225"/>
                <a:gd name="T11" fmla="*/ 55 h 724"/>
                <a:gd name="T12" fmla="*/ 3 w 225"/>
                <a:gd name="T13" fmla="*/ 61 h 724"/>
                <a:gd name="T14" fmla="*/ 19 w 225"/>
                <a:gd name="T15" fmla="*/ 59 h 724"/>
                <a:gd name="T16" fmla="*/ 17 w 225"/>
                <a:gd name="T17" fmla="*/ 59 h 724"/>
                <a:gd name="T18" fmla="*/ 13 w 225"/>
                <a:gd name="T19" fmla="*/ 57 h 724"/>
                <a:gd name="T20" fmla="*/ 11 w 225"/>
                <a:gd name="T21" fmla="*/ 55 h 724"/>
                <a:gd name="T22" fmla="*/ 9 w 225"/>
                <a:gd name="T23" fmla="*/ 49 h 724"/>
                <a:gd name="T24" fmla="*/ 9 w 225"/>
                <a:gd name="T25" fmla="*/ 45 h 724"/>
                <a:gd name="T26" fmla="*/ 9 w 225"/>
                <a:gd name="T27" fmla="*/ 37 h 724"/>
                <a:gd name="T28" fmla="*/ 9 w 225"/>
                <a:gd name="T29" fmla="*/ 0 h 7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4"/>
                <a:gd name="T47" fmla="*/ 225 w 225"/>
                <a:gd name="T48" fmla="*/ 724 h 7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4">
                  <a:moveTo>
                    <a:pt x="102" y="0"/>
                  </a:moveTo>
                  <a:lnTo>
                    <a:pt x="0" y="0"/>
                  </a:lnTo>
                  <a:lnTo>
                    <a:pt x="0" y="496"/>
                  </a:lnTo>
                  <a:lnTo>
                    <a:pt x="1" y="557"/>
                  </a:lnTo>
                  <a:lnTo>
                    <a:pt x="6" y="624"/>
                  </a:lnTo>
                  <a:lnTo>
                    <a:pt x="13" y="658"/>
                  </a:lnTo>
                  <a:lnTo>
                    <a:pt x="37" y="724"/>
                  </a:lnTo>
                  <a:lnTo>
                    <a:pt x="225" y="703"/>
                  </a:lnTo>
                  <a:lnTo>
                    <a:pt x="199" y="700"/>
                  </a:lnTo>
                  <a:lnTo>
                    <a:pt x="149" y="672"/>
                  </a:lnTo>
                  <a:lnTo>
                    <a:pt x="134" y="655"/>
                  </a:lnTo>
                  <a:lnTo>
                    <a:pt x="108" y="587"/>
                  </a:lnTo>
                  <a:lnTo>
                    <a:pt x="104" y="538"/>
                  </a:lnTo>
                  <a:lnTo>
                    <a:pt x="102" y="44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1" name="Freeform 781"/>
            <p:cNvSpPr>
              <a:spLocks/>
            </p:cNvSpPr>
            <p:nvPr/>
          </p:nvSpPr>
          <p:spPr bwMode="auto">
            <a:xfrm>
              <a:off x="2250" y="3694"/>
              <a:ext cx="14" cy="67"/>
            </a:xfrm>
            <a:custGeom>
              <a:avLst/>
              <a:gdLst>
                <a:gd name="T0" fmla="*/ 14 w 174"/>
                <a:gd name="T1" fmla="*/ 0 h 801"/>
                <a:gd name="T2" fmla="*/ 6 w 174"/>
                <a:gd name="T3" fmla="*/ 0 h 801"/>
                <a:gd name="T4" fmla="*/ 6 w 174"/>
                <a:gd name="T5" fmla="*/ 36 h 801"/>
                <a:gd name="T6" fmla="*/ 6 w 174"/>
                <a:gd name="T7" fmla="*/ 36 h 801"/>
                <a:gd name="T8" fmla="*/ 6 w 174"/>
                <a:gd name="T9" fmla="*/ 44 h 801"/>
                <a:gd name="T10" fmla="*/ 5 w 174"/>
                <a:gd name="T11" fmla="*/ 49 h 801"/>
                <a:gd name="T12" fmla="*/ 3 w 174"/>
                <a:gd name="T13" fmla="*/ 52 h 801"/>
                <a:gd name="T14" fmla="*/ 0 w 174"/>
                <a:gd name="T15" fmla="*/ 56 h 801"/>
                <a:gd name="T16" fmla="*/ 7 w 174"/>
                <a:gd name="T17" fmla="*/ 57 h 801"/>
                <a:gd name="T18" fmla="*/ 7 w 174"/>
                <a:gd name="T19" fmla="*/ 67 h 801"/>
                <a:gd name="T20" fmla="*/ 14 w 174"/>
                <a:gd name="T21" fmla="*/ 67 h 801"/>
                <a:gd name="T22" fmla="*/ 14 w 174"/>
                <a:gd name="T23" fmla="*/ 0 h 8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"/>
                <a:gd name="T37" fmla="*/ 0 h 801"/>
                <a:gd name="T38" fmla="*/ 174 w 174"/>
                <a:gd name="T39" fmla="*/ 801 h 8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" h="801">
                  <a:moveTo>
                    <a:pt x="174" y="0"/>
                  </a:moveTo>
                  <a:lnTo>
                    <a:pt x="73" y="0"/>
                  </a:lnTo>
                  <a:lnTo>
                    <a:pt x="73" y="429"/>
                  </a:lnTo>
                  <a:lnTo>
                    <a:pt x="73" y="436"/>
                  </a:lnTo>
                  <a:lnTo>
                    <a:pt x="69" y="522"/>
                  </a:lnTo>
                  <a:lnTo>
                    <a:pt x="57" y="585"/>
                  </a:lnTo>
                  <a:lnTo>
                    <a:pt x="42" y="621"/>
                  </a:lnTo>
                  <a:lnTo>
                    <a:pt x="0" y="671"/>
                  </a:lnTo>
                  <a:lnTo>
                    <a:pt x="84" y="684"/>
                  </a:lnTo>
                  <a:lnTo>
                    <a:pt x="84" y="801"/>
                  </a:lnTo>
                  <a:lnTo>
                    <a:pt x="174" y="80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2" name="Freeform 782"/>
            <p:cNvSpPr>
              <a:spLocks/>
            </p:cNvSpPr>
            <p:nvPr/>
          </p:nvSpPr>
          <p:spPr bwMode="auto">
            <a:xfrm>
              <a:off x="2281" y="3740"/>
              <a:ext cx="39" cy="23"/>
            </a:xfrm>
            <a:custGeom>
              <a:avLst/>
              <a:gdLst>
                <a:gd name="T0" fmla="*/ 30 w 471"/>
                <a:gd name="T1" fmla="*/ 0 h 276"/>
                <a:gd name="T2" fmla="*/ 30 w 471"/>
                <a:gd name="T3" fmla="*/ 0 h 276"/>
                <a:gd name="T4" fmla="*/ 28 w 471"/>
                <a:gd name="T5" fmla="*/ 6 h 276"/>
                <a:gd name="T6" fmla="*/ 25 w 471"/>
                <a:gd name="T7" fmla="*/ 10 h 276"/>
                <a:gd name="T8" fmla="*/ 22 w 471"/>
                <a:gd name="T9" fmla="*/ 13 h 276"/>
                <a:gd name="T10" fmla="*/ 17 w 471"/>
                <a:gd name="T11" fmla="*/ 14 h 276"/>
                <a:gd name="T12" fmla="*/ 0 w 471"/>
                <a:gd name="T13" fmla="*/ 14 h 276"/>
                <a:gd name="T14" fmla="*/ 0 w 471"/>
                <a:gd name="T15" fmla="*/ 14 h 276"/>
                <a:gd name="T16" fmla="*/ 4 w 471"/>
                <a:gd name="T17" fmla="*/ 18 h 276"/>
                <a:gd name="T18" fmla="*/ 8 w 471"/>
                <a:gd name="T19" fmla="*/ 21 h 276"/>
                <a:gd name="T20" fmla="*/ 12 w 471"/>
                <a:gd name="T21" fmla="*/ 23 h 276"/>
                <a:gd name="T22" fmla="*/ 17 w 471"/>
                <a:gd name="T23" fmla="*/ 23 h 276"/>
                <a:gd name="T24" fmla="*/ 18 w 471"/>
                <a:gd name="T25" fmla="*/ 23 h 276"/>
                <a:gd name="T26" fmla="*/ 23 w 471"/>
                <a:gd name="T27" fmla="*/ 22 h 276"/>
                <a:gd name="T28" fmla="*/ 28 w 471"/>
                <a:gd name="T29" fmla="*/ 20 h 276"/>
                <a:gd name="T30" fmla="*/ 31 w 471"/>
                <a:gd name="T31" fmla="*/ 17 h 276"/>
                <a:gd name="T32" fmla="*/ 32 w 471"/>
                <a:gd name="T33" fmla="*/ 17 h 276"/>
                <a:gd name="T34" fmla="*/ 35 w 471"/>
                <a:gd name="T35" fmla="*/ 13 h 276"/>
                <a:gd name="T36" fmla="*/ 37 w 471"/>
                <a:gd name="T37" fmla="*/ 8 h 276"/>
                <a:gd name="T38" fmla="*/ 39 w 471"/>
                <a:gd name="T39" fmla="*/ 1 h 276"/>
                <a:gd name="T40" fmla="*/ 30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3" y="126"/>
                  </a:lnTo>
                  <a:lnTo>
                    <a:pt x="265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3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3" name="Freeform 783"/>
            <p:cNvSpPr>
              <a:spLocks/>
            </p:cNvSpPr>
            <p:nvPr/>
          </p:nvSpPr>
          <p:spPr bwMode="auto">
            <a:xfrm>
              <a:off x="2275" y="3702"/>
              <a:ext cx="46" cy="52"/>
            </a:xfrm>
            <a:custGeom>
              <a:avLst/>
              <a:gdLst>
                <a:gd name="T0" fmla="*/ 6 w 552"/>
                <a:gd name="T1" fmla="*/ 0 h 616"/>
                <a:gd name="T2" fmla="*/ 5 w 552"/>
                <a:gd name="T3" fmla="*/ 2 h 616"/>
                <a:gd name="T4" fmla="*/ 3 w 552"/>
                <a:gd name="T5" fmla="*/ 7 h 616"/>
                <a:gd name="T6" fmla="*/ 1 w 552"/>
                <a:gd name="T7" fmla="*/ 13 h 616"/>
                <a:gd name="T8" fmla="*/ 0 w 552"/>
                <a:gd name="T9" fmla="*/ 19 h 616"/>
                <a:gd name="T10" fmla="*/ 0 w 552"/>
                <a:gd name="T11" fmla="*/ 26 h 616"/>
                <a:gd name="T12" fmla="*/ 0 w 552"/>
                <a:gd name="T13" fmla="*/ 29 h 616"/>
                <a:gd name="T14" fmla="*/ 1 w 552"/>
                <a:gd name="T15" fmla="*/ 36 h 616"/>
                <a:gd name="T16" fmla="*/ 2 w 552"/>
                <a:gd name="T17" fmla="*/ 42 h 616"/>
                <a:gd name="T18" fmla="*/ 4 w 552"/>
                <a:gd name="T19" fmla="*/ 47 h 616"/>
                <a:gd name="T20" fmla="*/ 6 w 552"/>
                <a:gd name="T21" fmla="*/ 52 h 616"/>
                <a:gd name="T22" fmla="*/ 24 w 552"/>
                <a:gd name="T23" fmla="*/ 52 h 616"/>
                <a:gd name="T24" fmla="*/ 21 w 552"/>
                <a:gd name="T25" fmla="*/ 51 h 616"/>
                <a:gd name="T26" fmla="*/ 17 w 552"/>
                <a:gd name="T27" fmla="*/ 50 h 616"/>
                <a:gd name="T28" fmla="*/ 13 w 552"/>
                <a:gd name="T29" fmla="*/ 46 h 616"/>
                <a:gd name="T30" fmla="*/ 11 w 552"/>
                <a:gd name="T31" fmla="*/ 42 h 616"/>
                <a:gd name="T32" fmla="*/ 9 w 552"/>
                <a:gd name="T33" fmla="*/ 36 h 616"/>
                <a:gd name="T34" fmla="*/ 9 w 552"/>
                <a:gd name="T35" fmla="*/ 29 h 616"/>
                <a:gd name="T36" fmla="*/ 46 w 552"/>
                <a:gd name="T37" fmla="*/ 29 h 616"/>
                <a:gd name="T38" fmla="*/ 46 w 552"/>
                <a:gd name="T39" fmla="*/ 26 h 616"/>
                <a:gd name="T40" fmla="*/ 46 w 552"/>
                <a:gd name="T41" fmla="*/ 23 h 616"/>
                <a:gd name="T42" fmla="*/ 9 w 552"/>
                <a:gd name="T43" fmla="*/ 19 h 616"/>
                <a:gd name="T44" fmla="*/ 9 w 552"/>
                <a:gd name="T45" fmla="*/ 16 h 616"/>
                <a:gd name="T46" fmla="*/ 11 w 552"/>
                <a:gd name="T47" fmla="*/ 10 h 616"/>
                <a:gd name="T48" fmla="*/ 14 w 552"/>
                <a:gd name="T49" fmla="*/ 5 h 616"/>
                <a:gd name="T50" fmla="*/ 15 w 552"/>
                <a:gd name="T51" fmla="*/ 4 h 616"/>
                <a:gd name="T52" fmla="*/ 19 w 552"/>
                <a:gd name="T53" fmla="*/ 1 h 616"/>
                <a:gd name="T54" fmla="*/ 23 w 552"/>
                <a:gd name="T55" fmla="*/ 0 h 616"/>
                <a:gd name="T56" fmla="*/ 6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5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7" y="616"/>
                  </a:lnTo>
                  <a:lnTo>
                    <a:pt x="285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0" y="543"/>
                  </a:lnTo>
                  <a:lnTo>
                    <a:pt x="133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1" y="340"/>
                  </a:lnTo>
                  <a:lnTo>
                    <a:pt x="552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4" y="191"/>
                  </a:lnTo>
                  <a:lnTo>
                    <a:pt x="131" y="120"/>
                  </a:lnTo>
                  <a:lnTo>
                    <a:pt x="163" y="62"/>
                  </a:lnTo>
                  <a:lnTo>
                    <a:pt x="176" y="47"/>
                  </a:lnTo>
                  <a:lnTo>
                    <a:pt x="224" y="11"/>
                  </a:lnTo>
                  <a:lnTo>
                    <a:pt x="2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4" name="Freeform 784"/>
            <p:cNvSpPr>
              <a:spLocks/>
            </p:cNvSpPr>
            <p:nvPr/>
          </p:nvSpPr>
          <p:spPr bwMode="auto">
            <a:xfrm>
              <a:off x="2281" y="3693"/>
              <a:ext cx="40" cy="32"/>
            </a:xfrm>
            <a:custGeom>
              <a:avLst/>
              <a:gdLst>
                <a:gd name="T0" fmla="*/ 17 w 473"/>
                <a:gd name="T1" fmla="*/ 0 h 382"/>
                <a:gd name="T2" fmla="*/ 17 w 473"/>
                <a:gd name="T3" fmla="*/ 0 h 382"/>
                <a:gd name="T4" fmla="*/ 12 w 473"/>
                <a:gd name="T5" fmla="*/ 1 h 382"/>
                <a:gd name="T6" fmla="*/ 8 w 473"/>
                <a:gd name="T7" fmla="*/ 2 h 382"/>
                <a:gd name="T8" fmla="*/ 3 w 473"/>
                <a:gd name="T9" fmla="*/ 5 h 382"/>
                <a:gd name="T10" fmla="*/ 0 w 473"/>
                <a:gd name="T11" fmla="*/ 9 h 382"/>
                <a:gd name="T12" fmla="*/ 17 w 473"/>
                <a:gd name="T13" fmla="*/ 9 h 382"/>
                <a:gd name="T14" fmla="*/ 20 w 473"/>
                <a:gd name="T15" fmla="*/ 10 h 382"/>
                <a:gd name="T16" fmla="*/ 24 w 473"/>
                <a:gd name="T17" fmla="*/ 12 h 382"/>
                <a:gd name="T18" fmla="*/ 28 w 473"/>
                <a:gd name="T19" fmla="*/ 16 h 382"/>
                <a:gd name="T20" fmla="*/ 28 w 473"/>
                <a:gd name="T21" fmla="*/ 17 h 382"/>
                <a:gd name="T22" fmla="*/ 30 w 473"/>
                <a:gd name="T23" fmla="*/ 22 h 382"/>
                <a:gd name="T24" fmla="*/ 31 w 473"/>
                <a:gd name="T25" fmla="*/ 29 h 382"/>
                <a:gd name="T26" fmla="*/ 3 w 473"/>
                <a:gd name="T27" fmla="*/ 29 h 382"/>
                <a:gd name="T28" fmla="*/ 40 w 473"/>
                <a:gd name="T29" fmla="*/ 32 h 382"/>
                <a:gd name="T30" fmla="*/ 39 w 473"/>
                <a:gd name="T31" fmla="*/ 25 h 382"/>
                <a:gd name="T32" fmla="*/ 38 w 473"/>
                <a:gd name="T33" fmla="*/ 19 h 382"/>
                <a:gd name="T34" fmla="*/ 36 w 473"/>
                <a:gd name="T35" fmla="*/ 14 h 382"/>
                <a:gd name="T36" fmla="*/ 34 w 473"/>
                <a:gd name="T37" fmla="*/ 9 h 382"/>
                <a:gd name="T38" fmla="*/ 30 w 473"/>
                <a:gd name="T39" fmla="*/ 5 h 382"/>
                <a:gd name="T40" fmla="*/ 26 w 473"/>
                <a:gd name="T41" fmla="*/ 2 h 382"/>
                <a:gd name="T42" fmla="*/ 22 w 473"/>
                <a:gd name="T43" fmla="*/ 1 h 382"/>
                <a:gd name="T44" fmla="*/ 17 w 473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3"/>
                <a:gd name="T70" fmla="*/ 0 h 382"/>
                <a:gd name="T71" fmla="*/ 473 w 473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3" h="382">
                  <a:moveTo>
                    <a:pt x="201" y="0"/>
                  </a:moveTo>
                  <a:lnTo>
                    <a:pt x="200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1" y="63"/>
                  </a:lnTo>
                  <a:lnTo>
                    <a:pt x="0" y="113"/>
                  </a:lnTo>
                  <a:lnTo>
                    <a:pt x="202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4" y="259"/>
                  </a:lnTo>
                  <a:lnTo>
                    <a:pt x="366" y="342"/>
                  </a:lnTo>
                  <a:lnTo>
                    <a:pt x="32" y="342"/>
                  </a:lnTo>
                  <a:lnTo>
                    <a:pt x="473" y="382"/>
                  </a:lnTo>
                  <a:lnTo>
                    <a:pt x="466" y="300"/>
                  </a:lnTo>
                  <a:lnTo>
                    <a:pt x="450" y="228"/>
                  </a:lnTo>
                  <a:lnTo>
                    <a:pt x="427" y="164"/>
                  </a:lnTo>
                  <a:lnTo>
                    <a:pt x="397" y="109"/>
                  </a:lnTo>
                  <a:lnTo>
                    <a:pt x="359" y="65"/>
                  </a:lnTo>
                  <a:lnTo>
                    <a:pt x="312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5" name="Freeform 785"/>
            <p:cNvSpPr>
              <a:spLocks/>
            </p:cNvSpPr>
            <p:nvPr/>
          </p:nvSpPr>
          <p:spPr bwMode="auto">
            <a:xfrm>
              <a:off x="2331" y="3694"/>
              <a:ext cx="18" cy="67"/>
            </a:xfrm>
            <a:custGeom>
              <a:avLst/>
              <a:gdLst>
                <a:gd name="T0" fmla="*/ 8 w 216"/>
                <a:gd name="T1" fmla="*/ 0 h 801"/>
                <a:gd name="T2" fmla="*/ 0 w 216"/>
                <a:gd name="T3" fmla="*/ 0 h 801"/>
                <a:gd name="T4" fmla="*/ 0 w 216"/>
                <a:gd name="T5" fmla="*/ 67 h 801"/>
                <a:gd name="T6" fmla="*/ 9 w 216"/>
                <a:gd name="T7" fmla="*/ 67 h 801"/>
                <a:gd name="T8" fmla="*/ 9 w 216"/>
                <a:gd name="T9" fmla="*/ 32 h 801"/>
                <a:gd name="T10" fmla="*/ 9 w 216"/>
                <a:gd name="T11" fmla="*/ 31 h 801"/>
                <a:gd name="T12" fmla="*/ 9 w 216"/>
                <a:gd name="T13" fmla="*/ 25 h 801"/>
                <a:gd name="T14" fmla="*/ 10 w 216"/>
                <a:gd name="T15" fmla="*/ 19 h 801"/>
                <a:gd name="T16" fmla="*/ 10 w 216"/>
                <a:gd name="T17" fmla="*/ 17 h 801"/>
                <a:gd name="T18" fmla="*/ 13 w 216"/>
                <a:gd name="T19" fmla="*/ 12 h 801"/>
                <a:gd name="T20" fmla="*/ 14 w 216"/>
                <a:gd name="T21" fmla="*/ 12 h 801"/>
                <a:gd name="T22" fmla="*/ 18 w 216"/>
                <a:gd name="T23" fmla="*/ 10 h 801"/>
                <a:gd name="T24" fmla="*/ 8 w 216"/>
                <a:gd name="T25" fmla="*/ 10 h 801"/>
                <a:gd name="T26" fmla="*/ 8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6" name="Freeform 786"/>
            <p:cNvSpPr>
              <a:spLocks/>
            </p:cNvSpPr>
            <p:nvPr/>
          </p:nvSpPr>
          <p:spPr bwMode="auto">
            <a:xfrm>
              <a:off x="2339" y="3693"/>
              <a:ext cx="19" cy="14"/>
            </a:xfrm>
            <a:custGeom>
              <a:avLst/>
              <a:gdLst>
                <a:gd name="T0" fmla="*/ 11 w 233"/>
                <a:gd name="T1" fmla="*/ 0 h 170"/>
                <a:gd name="T2" fmla="*/ 10 w 233"/>
                <a:gd name="T3" fmla="*/ 0 h 170"/>
                <a:gd name="T4" fmla="*/ 5 w 233"/>
                <a:gd name="T5" fmla="*/ 2 h 170"/>
                <a:gd name="T6" fmla="*/ 3 w 233"/>
                <a:gd name="T7" fmla="*/ 5 h 170"/>
                <a:gd name="T8" fmla="*/ 0 w 233"/>
                <a:gd name="T9" fmla="*/ 12 h 170"/>
                <a:gd name="T10" fmla="*/ 10 w 233"/>
                <a:gd name="T11" fmla="*/ 12 h 170"/>
                <a:gd name="T12" fmla="*/ 12 w 233"/>
                <a:gd name="T13" fmla="*/ 12 h 170"/>
                <a:gd name="T14" fmla="*/ 16 w 233"/>
                <a:gd name="T15" fmla="*/ 14 h 170"/>
                <a:gd name="T16" fmla="*/ 19 w 233"/>
                <a:gd name="T17" fmla="*/ 4 h 170"/>
                <a:gd name="T18" fmla="*/ 15 w 233"/>
                <a:gd name="T19" fmla="*/ 1 h 170"/>
                <a:gd name="T20" fmla="*/ 11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5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7" name="Freeform 787"/>
            <p:cNvSpPr>
              <a:spLocks/>
            </p:cNvSpPr>
            <p:nvPr/>
          </p:nvSpPr>
          <p:spPr bwMode="auto">
            <a:xfrm>
              <a:off x="2367" y="3752"/>
              <a:ext cx="28" cy="11"/>
            </a:xfrm>
            <a:custGeom>
              <a:avLst/>
              <a:gdLst>
                <a:gd name="T0" fmla="*/ 19 w 341"/>
                <a:gd name="T1" fmla="*/ 0 h 125"/>
                <a:gd name="T2" fmla="*/ 15 w 341"/>
                <a:gd name="T3" fmla="*/ 1 h 125"/>
                <a:gd name="T4" fmla="*/ 0 w 341"/>
                <a:gd name="T5" fmla="*/ 2 h 125"/>
                <a:gd name="T6" fmla="*/ 4 w 341"/>
                <a:gd name="T7" fmla="*/ 6 h 125"/>
                <a:gd name="T8" fmla="*/ 5 w 341"/>
                <a:gd name="T9" fmla="*/ 8 h 125"/>
                <a:gd name="T10" fmla="*/ 10 w 341"/>
                <a:gd name="T11" fmla="*/ 10 h 125"/>
                <a:gd name="T12" fmla="*/ 14 w 341"/>
                <a:gd name="T13" fmla="*/ 11 h 125"/>
                <a:gd name="T14" fmla="*/ 17 w 341"/>
                <a:gd name="T15" fmla="*/ 11 h 125"/>
                <a:gd name="T16" fmla="*/ 21 w 341"/>
                <a:gd name="T17" fmla="*/ 9 h 125"/>
                <a:gd name="T18" fmla="*/ 25 w 341"/>
                <a:gd name="T19" fmla="*/ 6 h 125"/>
                <a:gd name="T20" fmla="*/ 28 w 341"/>
                <a:gd name="T21" fmla="*/ 1 h 125"/>
                <a:gd name="T22" fmla="*/ 19 w 341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1"/>
                <a:gd name="T37" fmla="*/ 0 h 125"/>
                <a:gd name="T38" fmla="*/ 341 w 341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1" h="125">
                  <a:moveTo>
                    <a:pt x="237" y="0"/>
                  </a:moveTo>
                  <a:lnTo>
                    <a:pt x="183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7" y="116"/>
                  </a:lnTo>
                  <a:lnTo>
                    <a:pt x="174" y="125"/>
                  </a:lnTo>
                  <a:lnTo>
                    <a:pt x="209" y="122"/>
                  </a:lnTo>
                  <a:lnTo>
                    <a:pt x="261" y="102"/>
                  </a:lnTo>
                  <a:lnTo>
                    <a:pt x="305" y="63"/>
                  </a:lnTo>
                  <a:lnTo>
                    <a:pt x="341" y="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8" name="Freeform 788"/>
            <p:cNvSpPr>
              <a:spLocks/>
            </p:cNvSpPr>
            <p:nvPr/>
          </p:nvSpPr>
          <p:spPr bwMode="auto">
            <a:xfrm>
              <a:off x="2360" y="3693"/>
              <a:ext cx="35" cy="61"/>
            </a:xfrm>
            <a:custGeom>
              <a:avLst/>
              <a:gdLst>
                <a:gd name="T0" fmla="*/ 21 w 418"/>
                <a:gd name="T1" fmla="*/ 0 h 737"/>
                <a:gd name="T2" fmla="*/ 19 w 418"/>
                <a:gd name="T3" fmla="*/ 0 h 737"/>
                <a:gd name="T4" fmla="*/ 14 w 418"/>
                <a:gd name="T5" fmla="*/ 2 h 737"/>
                <a:gd name="T6" fmla="*/ 10 w 418"/>
                <a:gd name="T7" fmla="*/ 4 h 737"/>
                <a:gd name="T8" fmla="*/ 8 w 418"/>
                <a:gd name="T9" fmla="*/ 6 h 737"/>
                <a:gd name="T10" fmla="*/ 5 w 418"/>
                <a:gd name="T11" fmla="*/ 11 h 737"/>
                <a:gd name="T12" fmla="*/ 3 w 418"/>
                <a:gd name="T13" fmla="*/ 17 h 737"/>
                <a:gd name="T14" fmla="*/ 1 w 418"/>
                <a:gd name="T15" fmla="*/ 22 h 737"/>
                <a:gd name="T16" fmla="*/ 0 w 418"/>
                <a:gd name="T17" fmla="*/ 28 h 737"/>
                <a:gd name="T18" fmla="*/ 0 w 418"/>
                <a:gd name="T19" fmla="*/ 35 h 737"/>
                <a:gd name="T20" fmla="*/ 0 w 418"/>
                <a:gd name="T21" fmla="*/ 41 h 737"/>
                <a:gd name="T22" fmla="*/ 1 w 418"/>
                <a:gd name="T23" fmla="*/ 47 h 737"/>
                <a:gd name="T24" fmla="*/ 3 w 418"/>
                <a:gd name="T25" fmla="*/ 53 h 737"/>
                <a:gd name="T26" fmla="*/ 4 w 418"/>
                <a:gd name="T27" fmla="*/ 56 h 737"/>
                <a:gd name="T28" fmla="*/ 7 w 418"/>
                <a:gd name="T29" fmla="*/ 61 h 737"/>
                <a:gd name="T30" fmla="*/ 22 w 418"/>
                <a:gd name="T31" fmla="*/ 60 h 737"/>
                <a:gd name="T32" fmla="*/ 21 w 418"/>
                <a:gd name="T33" fmla="*/ 60 h 737"/>
                <a:gd name="T34" fmla="*/ 16 w 418"/>
                <a:gd name="T35" fmla="*/ 58 h 737"/>
                <a:gd name="T36" fmla="*/ 13 w 418"/>
                <a:gd name="T37" fmla="*/ 54 h 737"/>
                <a:gd name="T38" fmla="*/ 12 w 418"/>
                <a:gd name="T39" fmla="*/ 53 h 737"/>
                <a:gd name="T40" fmla="*/ 10 w 418"/>
                <a:gd name="T41" fmla="*/ 48 h 737"/>
                <a:gd name="T42" fmla="*/ 9 w 418"/>
                <a:gd name="T43" fmla="*/ 42 h 737"/>
                <a:gd name="T44" fmla="*/ 9 w 418"/>
                <a:gd name="T45" fmla="*/ 35 h 737"/>
                <a:gd name="T46" fmla="*/ 9 w 418"/>
                <a:gd name="T47" fmla="*/ 33 h 737"/>
                <a:gd name="T48" fmla="*/ 9 w 418"/>
                <a:gd name="T49" fmla="*/ 26 h 737"/>
                <a:gd name="T50" fmla="*/ 11 w 418"/>
                <a:gd name="T51" fmla="*/ 20 h 737"/>
                <a:gd name="T52" fmla="*/ 13 w 418"/>
                <a:gd name="T53" fmla="*/ 15 h 737"/>
                <a:gd name="T54" fmla="*/ 14 w 418"/>
                <a:gd name="T55" fmla="*/ 14 h 737"/>
                <a:gd name="T56" fmla="*/ 18 w 418"/>
                <a:gd name="T57" fmla="*/ 11 h 737"/>
                <a:gd name="T58" fmla="*/ 22 w 418"/>
                <a:gd name="T59" fmla="*/ 9 h 737"/>
                <a:gd name="T60" fmla="*/ 35 w 418"/>
                <a:gd name="T61" fmla="*/ 9 h 737"/>
                <a:gd name="T62" fmla="*/ 33 w 418"/>
                <a:gd name="T63" fmla="*/ 6 h 737"/>
                <a:gd name="T64" fmla="*/ 29 w 418"/>
                <a:gd name="T65" fmla="*/ 2 h 737"/>
                <a:gd name="T66" fmla="*/ 26 w 418"/>
                <a:gd name="T67" fmla="*/ 1 h 737"/>
                <a:gd name="T68" fmla="*/ 21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4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1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09" name="Freeform 789"/>
            <p:cNvSpPr>
              <a:spLocks/>
            </p:cNvSpPr>
            <p:nvPr/>
          </p:nvSpPr>
          <p:spPr bwMode="auto">
            <a:xfrm>
              <a:off x="2382" y="3669"/>
              <a:ext cx="21" cy="92"/>
            </a:xfrm>
            <a:custGeom>
              <a:avLst/>
              <a:gdLst>
                <a:gd name="T0" fmla="*/ 21 w 256"/>
                <a:gd name="T1" fmla="*/ 0 h 1105"/>
                <a:gd name="T2" fmla="*/ 13 w 256"/>
                <a:gd name="T3" fmla="*/ 0 h 1105"/>
                <a:gd name="T4" fmla="*/ 13 w 256"/>
                <a:gd name="T5" fmla="*/ 33 h 1105"/>
                <a:gd name="T6" fmla="*/ 0 w 256"/>
                <a:gd name="T7" fmla="*/ 33 h 1105"/>
                <a:gd name="T8" fmla="*/ 2 w 256"/>
                <a:gd name="T9" fmla="*/ 33 h 1105"/>
                <a:gd name="T10" fmla="*/ 6 w 256"/>
                <a:gd name="T11" fmla="*/ 35 h 1105"/>
                <a:gd name="T12" fmla="*/ 10 w 256"/>
                <a:gd name="T13" fmla="*/ 40 h 1105"/>
                <a:gd name="T14" fmla="*/ 10 w 256"/>
                <a:gd name="T15" fmla="*/ 41 h 1105"/>
                <a:gd name="T16" fmla="*/ 12 w 256"/>
                <a:gd name="T17" fmla="*/ 46 h 1105"/>
                <a:gd name="T18" fmla="*/ 13 w 256"/>
                <a:gd name="T19" fmla="*/ 52 h 1105"/>
                <a:gd name="T20" fmla="*/ 13 w 256"/>
                <a:gd name="T21" fmla="*/ 60 h 1105"/>
                <a:gd name="T22" fmla="*/ 13 w 256"/>
                <a:gd name="T23" fmla="*/ 61 h 1105"/>
                <a:gd name="T24" fmla="*/ 13 w 256"/>
                <a:gd name="T25" fmla="*/ 68 h 1105"/>
                <a:gd name="T26" fmla="*/ 12 w 256"/>
                <a:gd name="T27" fmla="*/ 74 h 1105"/>
                <a:gd name="T28" fmla="*/ 10 w 256"/>
                <a:gd name="T29" fmla="*/ 78 h 1105"/>
                <a:gd name="T30" fmla="*/ 9 w 256"/>
                <a:gd name="T31" fmla="*/ 80 h 1105"/>
                <a:gd name="T32" fmla="*/ 5 w 256"/>
                <a:gd name="T33" fmla="*/ 83 h 1105"/>
                <a:gd name="T34" fmla="*/ 13 w 256"/>
                <a:gd name="T35" fmla="*/ 84 h 1105"/>
                <a:gd name="T36" fmla="*/ 13 w 256"/>
                <a:gd name="T37" fmla="*/ 92 h 1105"/>
                <a:gd name="T38" fmla="*/ 21 w 256"/>
                <a:gd name="T39" fmla="*/ 92 h 1105"/>
                <a:gd name="T40" fmla="*/ 21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7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0" name="Freeform 790"/>
            <p:cNvSpPr>
              <a:spLocks/>
            </p:cNvSpPr>
            <p:nvPr/>
          </p:nvSpPr>
          <p:spPr bwMode="auto">
            <a:xfrm>
              <a:off x="2449" y="3753"/>
              <a:ext cx="11" cy="8"/>
            </a:xfrm>
            <a:custGeom>
              <a:avLst/>
              <a:gdLst>
                <a:gd name="T0" fmla="*/ 9 w 127"/>
                <a:gd name="T1" fmla="*/ 0 h 100"/>
                <a:gd name="T2" fmla="*/ 0 w 127"/>
                <a:gd name="T3" fmla="*/ 0 h 100"/>
                <a:gd name="T4" fmla="*/ 0 w 127"/>
                <a:gd name="T5" fmla="*/ 2 h 100"/>
                <a:gd name="T6" fmla="*/ 2 w 127"/>
                <a:gd name="T7" fmla="*/ 8 h 100"/>
                <a:gd name="T8" fmla="*/ 11 w 127"/>
                <a:gd name="T9" fmla="*/ 8 h 100"/>
                <a:gd name="T10" fmla="*/ 10 w 127"/>
                <a:gd name="T11" fmla="*/ 6 h 100"/>
                <a:gd name="T12" fmla="*/ 9 w 127"/>
                <a:gd name="T13" fmla="*/ 0 h 100"/>
                <a:gd name="T14" fmla="*/ 9 w 127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00"/>
                <a:gd name="T26" fmla="*/ 127 w 127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7" y="100"/>
                  </a:lnTo>
                  <a:lnTo>
                    <a:pt x="118" y="77"/>
                  </a:lnTo>
                  <a:lnTo>
                    <a:pt x="102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1" name="Freeform 791"/>
            <p:cNvSpPr>
              <a:spLocks/>
            </p:cNvSpPr>
            <p:nvPr/>
          </p:nvSpPr>
          <p:spPr bwMode="auto">
            <a:xfrm>
              <a:off x="2414" y="3725"/>
              <a:ext cx="34" cy="38"/>
            </a:xfrm>
            <a:custGeom>
              <a:avLst/>
              <a:gdLst>
                <a:gd name="T0" fmla="*/ 10 w 416"/>
                <a:gd name="T1" fmla="*/ 0 h 449"/>
                <a:gd name="T2" fmla="*/ 6 w 416"/>
                <a:gd name="T3" fmla="*/ 3 h 449"/>
                <a:gd name="T4" fmla="*/ 4 w 416"/>
                <a:gd name="T5" fmla="*/ 4 h 449"/>
                <a:gd name="T6" fmla="*/ 2 w 416"/>
                <a:gd name="T7" fmla="*/ 9 h 449"/>
                <a:gd name="T8" fmla="*/ 1 w 416"/>
                <a:gd name="T9" fmla="*/ 12 h 449"/>
                <a:gd name="T10" fmla="*/ 0 w 416"/>
                <a:gd name="T11" fmla="*/ 19 h 449"/>
                <a:gd name="T12" fmla="*/ 0 w 416"/>
                <a:gd name="T13" fmla="*/ 22 h 449"/>
                <a:gd name="T14" fmla="*/ 1 w 416"/>
                <a:gd name="T15" fmla="*/ 28 h 449"/>
                <a:gd name="T16" fmla="*/ 4 w 416"/>
                <a:gd name="T17" fmla="*/ 33 h 449"/>
                <a:gd name="T18" fmla="*/ 7 w 416"/>
                <a:gd name="T19" fmla="*/ 35 h 449"/>
                <a:gd name="T20" fmla="*/ 12 w 416"/>
                <a:gd name="T21" fmla="*/ 37 h 449"/>
                <a:gd name="T22" fmla="*/ 17 w 416"/>
                <a:gd name="T23" fmla="*/ 38 h 449"/>
                <a:gd name="T24" fmla="*/ 21 w 416"/>
                <a:gd name="T25" fmla="*/ 37 h 449"/>
                <a:gd name="T26" fmla="*/ 26 w 416"/>
                <a:gd name="T27" fmla="*/ 36 h 449"/>
                <a:gd name="T28" fmla="*/ 27 w 416"/>
                <a:gd name="T29" fmla="*/ 35 h 449"/>
                <a:gd name="T30" fmla="*/ 31 w 416"/>
                <a:gd name="T31" fmla="*/ 32 h 449"/>
                <a:gd name="T32" fmla="*/ 19 w 416"/>
                <a:gd name="T33" fmla="*/ 29 h 449"/>
                <a:gd name="T34" fmla="*/ 15 w 416"/>
                <a:gd name="T35" fmla="*/ 29 h 449"/>
                <a:gd name="T36" fmla="*/ 11 w 416"/>
                <a:gd name="T37" fmla="*/ 26 h 449"/>
                <a:gd name="T38" fmla="*/ 10 w 416"/>
                <a:gd name="T39" fmla="*/ 24 h 449"/>
                <a:gd name="T40" fmla="*/ 9 w 416"/>
                <a:gd name="T41" fmla="*/ 18 h 449"/>
                <a:gd name="T42" fmla="*/ 10 w 416"/>
                <a:gd name="T43" fmla="*/ 13 h 449"/>
                <a:gd name="T44" fmla="*/ 13 w 416"/>
                <a:gd name="T45" fmla="*/ 9 h 449"/>
                <a:gd name="T46" fmla="*/ 15 w 416"/>
                <a:gd name="T47" fmla="*/ 8 h 449"/>
                <a:gd name="T48" fmla="*/ 20 w 416"/>
                <a:gd name="T49" fmla="*/ 7 h 449"/>
                <a:gd name="T50" fmla="*/ 26 w 416"/>
                <a:gd name="T51" fmla="*/ 6 h 449"/>
                <a:gd name="T52" fmla="*/ 30 w 416"/>
                <a:gd name="T53" fmla="*/ 4 h 449"/>
                <a:gd name="T54" fmla="*/ 34 w 416"/>
                <a:gd name="T55" fmla="*/ 2 h 449"/>
                <a:gd name="T56" fmla="*/ 10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3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8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1" y="441"/>
                  </a:lnTo>
                  <a:lnTo>
                    <a:pt x="204" y="449"/>
                  </a:lnTo>
                  <a:lnTo>
                    <a:pt x="262" y="443"/>
                  </a:lnTo>
                  <a:lnTo>
                    <a:pt x="316" y="423"/>
                  </a:lnTo>
                  <a:lnTo>
                    <a:pt x="327" y="417"/>
                  </a:lnTo>
                  <a:lnTo>
                    <a:pt x="374" y="382"/>
                  </a:lnTo>
                  <a:lnTo>
                    <a:pt x="228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0" y="80"/>
                  </a:lnTo>
                  <a:lnTo>
                    <a:pt x="316" y="66"/>
                  </a:lnTo>
                  <a:lnTo>
                    <a:pt x="372" y="48"/>
                  </a:lnTo>
                  <a:lnTo>
                    <a:pt x="416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2" name="Freeform 792"/>
            <p:cNvSpPr>
              <a:spLocks/>
            </p:cNvSpPr>
            <p:nvPr/>
          </p:nvSpPr>
          <p:spPr bwMode="auto">
            <a:xfrm>
              <a:off x="2415" y="3702"/>
              <a:ext cx="21" cy="13"/>
            </a:xfrm>
            <a:custGeom>
              <a:avLst/>
              <a:gdLst>
                <a:gd name="T0" fmla="*/ 4 w 255"/>
                <a:gd name="T1" fmla="*/ 0 h 156"/>
                <a:gd name="T2" fmla="*/ 1 w 255"/>
                <a:gd name="T3" fmla="*/ 5 h 156"/>
                <a:gd name="T4" fmla="*/ 0 w 255"/>
                <a:gd name="T5" fmla="*/ 12 h 156"/>
                <a:gd name="T6" fmla="*/ 8 w 255"/>
                <a:gd name="T7" fmla="*/ 13 h 156"/>
                <a:gd name="T8" fmla="*/ 10 w 255"/>
                <a:gd name="T9" fmla="*/ 7 h 156"/>
                <a:gd name="T10" fmla="*/ 12 w 255"/>
                <a:gd name="T11" fmla="*/ 3 h 156"/>
                <a:gd name="T12" fmla="*/ 16 w 255"/>
                <a:gd name="T13" fmla="*/ 1 h 156"/>
                <a:gd name="T14" fmla="*/ 21 w 255"/>
                <a:gd name="T15" fmla="*/ 0 h 156"/>
                <a:gd name="T16" fmla="*/ 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3" name="Freeform 793"/>
            <p:cNvSpPr>
              <a:spLocks/>
            </p:cNvSpPr>
            <p:nvPr/>
          </p:nvSpPr>
          <p:spPr bwMode="auto">
            <a:xfrm>
              <a:off x="2419" y="3693"/>
              <a:ext cx="38" cy="64"/>
            </a:xfrm>
            <a:custGeom>
              <a:avLst/>
              <a:gdLst>
                <a:gd name="T0" fmla="*/ 18 w 463"/>
                <a:gd name="T1" fmla="*/ 0 h 770"/>
                <a:gd name="T2" fmla="*/ 16 w 463"/>
                <a:gd name="T3" fmla="*/ 0 h 770"/>
                <a:gd name="T4" fmla="*/ 12 w 463"/>
                <a:gd name="T5" fmla="*/ 1 h 770"/>
                <a:gd name="T6" fmla="*/ 7 w 463"/>
                <a:gd name="T7" fmla="*/ 2 h 770"/>
                <a:gd name="T8" fmla="*/ 3 w 463"/>
                <a:gd name="T9" fmla="*/ 5 h 770"/>
                <a:gd name="T10" fmla="*/ 0 w 463"/>
                <a:gd name="T11" fmla="*/ 9 h 770"/>
                <a:gd name="T12" fmla="*/ 17 w 463"/>
                <a:gd name="T13" fmla="*/ 9 h 770"/>
                <a:gd name="T14" fmla="*/ 18 w 463"/>
                <a:gd name="T15" fmla="*/ 9 h 770"/>
                <a:gd name="T16" fmla="*/ 23 w 463"/>
                <a:gd name="T17" fmla="*/ 11 h 770"/>
                <a:gd name="T18" fmla="*/ 27 w 463"/>
                <a:gd name="T19" fmla="*/ 13 h 770"/>
                <a:gd name="T20" fmla="*/ 28 w 463"/>
                <a:gd name="T21" fmla="*/ 16 h 770"/>
                <a:gd name="T22" fmla="*/ 29 w 463"/>
                <a:gd name="T23" fmla="*/ 23 h 770"/>
                <a:gd name="T24" fmla="*/ 29 w 463"/>
                <a:gd name="T25" fmla="*/ 26 h 770"/>
                <a:gd name="T26" fmla="*/ 28 w 463"/>
                <a:gd name="T27" fmla="*/ 26 h 770"/>
                <a:gd name="T28" fmla="*/ 25 w 463"/>
                <a:gd name="T29" fmla="*/ 27 h 770"/>
                <a:gd name="T30" fmla="*/ 20 w 463"/>
                <a:gd name="T31" fmla="*/ 29 h 770"/>
                <a:gd name="T32" fmla="*/ 14 w 463"/>
                <a:gd name="T33" fmla="*/ 30 h 770"/>
                <a:gd name="T34" fmla="*/ 11 w 463"/>
                <a:gd name="T35" fmla="*/ 30 h 770"/>
                <a:gd name="T36" fmla="*/ 7 w 463"/>
                <a:gd name="T37" fmla="*/ 31 h 770"/>
                <a:gd name="T38" fmla="*/ 5 w 463"/>
                <a:gd name="T39" fmla="*/ 32 h 770"/>
                <a:gd name="T40" fmla="*/ 29 w 463"/>
                <a:gd name="T41" fmla="*/ 35 h 770"/>
                <a:gd name="T42" fmla="*/ 29 w 463"/>
                <a:gd name="T43" fmla="*/ 39 h 770"/>
                <a:gd name="T44" fmla="*/ 29 w 463"/>
                <a:gd name="T45" fmla="*/ 45 h 770"/>
                <a:gd name="T46" fmla="*/ 28 w 463"/>
                <a:gd name="T47" fmla="*/ 50 h 770"/>
                <a:gd name="T48" fmla="*/ 26 w 463"/>
                <a:gd name="T49" fmla="*/ 54 h 770"/>
                <a:gd name="T50" fmla="*/ 22 w 463"/>
                <a:gd name="T51" fmla="*/ 58 h 770"/>
                <a:gd name="T52" fmla="*/ 18 w 463"/>
                <a:gd name="T53" fmla="*/ 60 h 770"/>
                <a:gd name="T54" fmla="*/ 14 w 463"/>
                <a:gd name="T55" fmla="*/ 61 h 770"/>
                <a:gd name="T56" fmla="*/ 26 w 463"/>
                <a:gd name="T57" fmla="*/ 64 h 770"/>
                <a:gd name="T58" fmla="*/ 30 w 463"/>
                <a:gd name="T59" fmla="*/ 60 h 770"/>
                <a:gd name="T60" fmla="*/ 38 w 463"/>
                <a:gd name="T61" fmla="*/ 60 h 770"/>
                <a:gd name="T62" fmla="*/ 38 w 463"/>
                <a:gd name="T63" fmla="*/ 56 h 770"/>
                <a:gd name="T64" fmla="*/ 38 w 463"/>
                <a:gd name="T65" fmla="*/ 49 h 770"/>
                <a:gd name="T66" fmla="*/ 38 w 463"/>
                <a:gd name="T67" fmla="*/ 40 h 770"/>
                <a:gd name="T68" fmla="*/ 38 w 463"/>
                <a:gd name="T69" fmla="*/ 25 h 770"/>
                <a:gd name="T70" fmla="*/ 37 w 463"/>
                <a:gd name="T71" fmla="*/ 20 h 770"/>
                <a:gd name="T72" fmla="*/ 37 w 463"/>
                <a:gd name="T73" fmla="*/ 15 h 770"/>
                <a:gd name="T74" fmla="*/ 37 w 463"/>
                <a:gd name="T75" fmla="*/ 13 h 770"/>
                <a:gd name="T76" fmla="*/ 34 w 463"/>
                <a:gd name="T77" fmla="*/ 7 h 770"/>
                <a:gd name="T78" fmla="*/ 33 w 463"/>
                <a:gd name="T79" fmla="*/ 5 h 770"/>
                <a:gd name="T80" fmla="*/ 29 w 463"/>
                <a:gd name="T81" fmla="*/ 2 h 770"/>
                <a:gd name="T82" fmla="*/ 28 w 463"/>
                <a:gd name="T83" fmla="*/ 2 h 770"/>
                <a:gd name="T84" fmla="*/ 24 w 463"/>
                <a:gd name="T85" fmla="*/ 0 h 770"/>
                <a:gd name="T86" fmla="*/ 18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199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39" y="61"/>
                  </a:lnTo>
                  <a:lnTo>
                    <a:pt x="0" y="109"/>
                  </a:lnTo>
                  <a:lnTo>
                    <a:pt x="210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5" y="159"/>
                  </a:lnTo>
                  <a:lnTo>
                    <a:pt x="344" y="195"/>
                  </a:lnTo>
                  <a:lnTo>
                    <a:pt x="354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3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0" y="538"/>
                  </a:lnTo>
                  <a:lnTo>
                    <a:pt x="337" y="602"/>
                  </a:lnTo>
                  <a:lnTo>
                    <a:pt x="315" y="649"/>
                  </a:lnTo>
                  <a:lnTo>
                    <a:pt x="270" y="697"/>
                  </a:lnTo>
                  <a:lnTo>
                    <a:pt x="224" y="722"/>
                  </a:lnTo>
                  <a:lnTo>
                    <a:pt x="166" y="731"/>
                  </a:lnTo>
                  <a:lnTo>
                    <a:pt x="312" y="770"/>
                  </a:lnTo>
                  <a:lnTo>
                    <a:pt x="362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6" y="151"/>
                  </a:lnTo>
                  <a:lnTo>
                    <a:pt x="419" y="84"/>
                  </a:lnTo>
                  <a:lnTo>
                    <a:pt x="402" y="62"/>
                  </a:lnTo>
                  <a:lnTo>
                    <a:pt x="349" y="24"/>
                  </a:lnTo>
                  <a:lnTo>
                    <a:pt x="340" y="20"/>
                  </a:lnTo>
                  <a:lnTo>
                    <a:pt x="288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4" name="Freeform 794"/>
            <p:cNvSpPr>
              <a:spLocks/>
            </p:cNvSpPr>
            <p:nvPr/>
          </p:nvSpPr>
          <p:spPr bwMode="auto">
            <a:xfrm>
              <a:off x="2484" y="3669"/>
              <a:ext cx="9" cy="33"/>
            </a:xfrm>
            <a:custGeom>
              <a:avLst/>
              <a:gdLst>
                <a:gd name="T0" fmla="*/ 9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7 w 115"/>
                <a:gd name="T9" fmla="*/ 33 h 391"/>
                <a:gd name="T10" fmla="*/ 9 w 115"/>
                <a:gd name="T11" fmla="*/ 15 h 391"/>
                <a:gd name="T12" fmla="*/ 9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3815" name="Freeform 795"/>
            <p:cNvSpPr>
              <a:spLocks/>
            </p:cNvSpPr>
            <p:nvPr/>
          </p:nvSpPr>
          <p:spPr bwMode="auto">
            <a:xfrm>
              <a:off x="2468" y="3669"/>
              <a:ext cx="10" cy="33"/>
            </a:xfrm>
            <a:custGeom>
              <a:avLst/>
              <a:gdLst>
                <a:gd name="T0" fmla="*/ 10 w 115"/>
                <a:gd name="T1" fmla="*/ 0 h 391"/>
                <a:gd name="T2" fmla="*/ 0 w 115"/>
                <a:gd name="T3" fmla="*/ 0 h 391"/>
                <a:gd name="T4" fmla="*/ 0 w 115"/>
                <a:gd name="T5" fmla="*/ 15 h 391"/>
                <a:gd name="T6" fmla="*/ 2 w 115"/>
                <a:gd name="T7" fmla="*/ 33 h 391"/>
                <a:gd name="T8" fmla="*/ 8 w 115"/>
                <a:gd name="T9" fmla="*/ 33 h 391"/>
                <a:gd name="T10" fmla="*/ 10 w 115"/>
                <a:gd name="T11" fmla="*/ 15 h 391"/>
                <a:gd name="T12" fmla="*/ 10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08637" name="Group 797"/>
          <p:cNvGrpSpPr>
            <a:grpSpLocks noChangeAspect="1"/>
          </p:cNvGrpSpPr>
          <p:nvPr/>
        </p:nvGrpSpPr>
        <p:grpSpPr bwMode="auto">
          <a:xfrm>
            <a:off x="4510088" y="3884613"/>
            <a:ext cx="4384675" cy="2749550"/>
            <a:chOff x="2841" y="2447"/>
            <a:chExt cx="2762" cy="1732"/>
          </a:xfrm>
        </p:grpSpPr>
        <p:sp>
          <p:nvSpPr>
            <p:cNvPr id="108638" name="AutoShape 796"/>
            <p:cNvSpPr>
              <a:spLocks noChangeAspect="1" noChangeArrowheads="1" noTextEdit="1"/>
            </p:cNvSpPr>
            <p:nvPr/>
          </p:nvSpPr>
          <p:spPr bwMode="auto">
            <a:xfrm>
              <a:off x="2841" y="2447"/>
              <a:ext cx="2762" cy="1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08639" name="Group 998"/>
            <p:cNvGrpSpPr>
              <a:grpSpLocks/>
            </p:cNvGrpSpPr>
            <p:nvPr/>
          </p:nvGrpSpPr>
          <p:grpSpPr bwMode="auto">
            <a:xfrm>
              <a:off x="2888" y="2485"/>
              <a:ext cx="403" cy="196"/>
              <a:chOff x="2888" y="2485"/>
              <a:chExt cx="403" cy="196"/>
            </a:xfrm>
          </p:grpSpPr>
          <p:sp>
            <p:nvSpPr>
              <p:cNvPr id="143498" name="Freeform 798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9" name="Freeform 799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0" name="Freeform 800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1" name="Freeform 801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2" name="Freeform 802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 w 25"/>
                  <a:gd name="T1" fmla="*/ 0 h 3"/>
                  <a:gd name="T2" fmla="*/ 0 w 25"/>
                  <a:gd name="T3" fmla="*/ 1 h 3"/>
                  <a:gd name="T4" fmla="*/ 2 w 25"/>
                  <a:gd name="T5" fmla="*/ 1 h 3"/>
                  <a:gd name="T6" fmla="*/ 1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3" name="Freeform 803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 w 25"/>
                  <a:gd name="T1" fmla="*/ 0 h 3"/>
                  <a:gd name="T2" fmla="*/ 0 w 25"/>
                  <a:gd name="T3" fmla="*/ 1 h 3"/>
                  <a:gd name="T4" fmla="*/ 2 w 25"/>
                  <a:gd name="T5" fmla="*/ 1 h 3"/>
                  <a:gd name="T6" fmla="*/ 1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4" name="Freeform 804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5" name="Freeform 805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6" name="Freeform 806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7" name="Freeform 807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10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8" name="Freeform 808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7 w 201"/>
                  <a:gd name="T1" fmla="*/ 0 h 23"/>
                  <a:gd name="T2" fmla="*/ 0 w 201"/>
                  <a:gd name="T3" fmla="*/ 2 h 23"/>
                  <a:gd name="T4" fmla="*/ 17 w 201"/>
                  <a:gd name="T5" fmla="*/ 2 h 23"/>
                  <a:gd name="T6" fmla="*/ 7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09" name="Freeform 809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7 w 201"/>
                  <a:gd name="T1" fmla="*/ 0 h 23"/>
                  <a:gd name="T2" fmla="*/ 0 w 201"/>
                  <a:gd name="T3" fmla="*/ 2 h 23"/>
                  <a:gd name="T4" fmla="*/ 17 w 201"/>
                  <a:gd name="T5" fmla="*/ 2 h 23"/>
                  <a:gd name="T6" fmla="*/ 7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0" name="Freeform 810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 w 113"/>
                  <a:gd name="T3" fmla="*/ 0 h 23"/>
                  <a:gd name="T4" fmla="*/ 10 w 113"/>
                  <a:gd name="T5" fmla="*/ 2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1" name="Freeform 811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 w 113"/>
                  <a:gd name="T3" fmla="*/ 0 h 23"/>
                  <a:gd name="T4" fmla="*/ 10 w 113"/>
                  <a:gd name="T5" fmla="*/ 2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2" name="Freeform 812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6 w 348"/>
                  <a:gd name="T1" fmla="*/ 0 h 74"/>
                  <a:gd name="T2" fmla="*/ 0 w 348"/>
                  <a:gd name="T3" fmla="*/ 6 h 74"/>
                  <a:gd name="T4" fmla="*/ 29 w 348"/>
                  <a:gd name="T5" fmla="*/ 6 h 74"/>
                  <a:gd name="T6" fmla="*/ 6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3" name="Freeform 813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6 w 348"/>
                  <a:gd name="T1" fmla="*/ 0 h 74"/>
                  <a:gd name="T2" fmla="*/ 0 w 348"/>
                  <a:gd name="T3" fmla="*/ 6 h 74"/>
                  <a:gd name="T4" fmla="*/ 29 w 348"/>
                  <a:gd name="T5" fmla="*/ 6 h 74"/>
                  <a:gd name="T6" fmla="*/ 6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4" name="Freeform 814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17 w 275"/>
                  <a:gd name="T3" fmla="*/ 0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5" name="Freeform 815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17 w 275"/>
                  <a:gd name="T3" fmla="*/ 0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6" name="Freeform 816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4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7" name="Freeform 817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4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8" name="Freeform 818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29 w 375"/>
                  <a:gd name="T3" fmla="*/ 0 h 101"/>
                  <a:gd name="T4" fmla="*/ 31 w 375"/>
                  <a:gd name="T5" fmla="*/ 8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19" name="Freeform 819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29 w 375"/>
                  <a:gd name="T3" fmla="*/ 0 h 101"/>
                  <a:gd name="T4" fmla="*/ 31 w 375"/>
                  <a:gd name="T5" fmla="*/ 8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0" name="Freeform 820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 w 154"/>
                  <a:gd name="T1" fmla="*/ 0 h 86"/>
                  <a:gd name="T2" fmla="*/ 0 w 154"/>
                  <a:gd name="T3" fmla="*/ 7 h 86"/>
                  <a:gd name="T4" fmla="*/ 13 w 154"/>
                  <a:gd name="T5" fmla="*/ 7 h 86"/>
                  <a:gd name="T6" fmla="*/ 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1" name="Freeform 821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 w 154"/>
                  <a:gd name="T1" fmla="*/ 0 h 86"/>
                  <a:gd name="T2" fmla="*/ 0 w 154"/>
                  <a:gd name="T3" fmla="*/ 7 h 86"/>
                  <a:gd name="T4" fmla="*/ 13 w 154"/>
                  <a:gd name="T5" fmla="*/ 7 h 86"/>
                  <a:gd name="T6" fmla="*/ 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2" name="Freeform 822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 w 376"/>
                  <a:gd name="T3" fmla="*/ 9 h 101"/>
                  <a:gd name="T4" fmla="*/ 32 w 376"/>
                  <a:gd name="T5" fmla="*/ 9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3" name="Freeform 823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 w 376"/>
                  <a:gd name="T3" fmla="*/ 9 h 101"/>
                  <a:gd name="T4" fmla="*/ 32 w 376"/>
                  <a:gd name="T5" fmla="*/ 9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4" name="Freeform 824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34 w 403"/>
                  <a:gd name="T3" fmla="*/ 0 h 101"/>
                  <a:gd name="T4" fmla="*/ 32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5" name="Freeform 825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34 w 403"/>
                  <a:gd name="T3" fmla="*/ 0 h 101"/>
                  <a:gd name="T4" fmla="*/ 32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6" name="Freeform 826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17 w 201"/>
                  <a:gd name="T3" fmla="*/ 0 h 28"/>
                  <a:gd name="T4" fmla="*/ 9 w 201"/>
                  <a:gd name="T5" fmla="*/ 2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7" name="Freeform 827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17 w 201"/>
                  <a:gd name="T3" fmla="*/ 0 h 28"/>
                  <a:gd name="T4" fmla="*/ 9 w 201"/>
                  <a:gd name="T5" fmla="*/ 2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8" name="Freeform 828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6 w 274"/>
                  <a:gd name="T3" fmla="*/ 6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29" name="Freeform 829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6 w 274"/>
                  <a:gd name="T3" fmla="*/ 6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0" name="Freeform 830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29 w 348"/>
                  <a:gd name="T3" fmla="*/ 0 h 73"/>
                  <a:gd name="T4" fmla="*/ 23 w 348"/>
                  <a:gd name="T5" fmla="*/ 6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1" name="Freeform 831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29 w 348"/>
                  <a:gd name="T3" fmla="*/ 0 h 73"/>
                  <a:gd name="T4" fmla="*/ 23 w 348"/>
                  <a:gd name="T5" fmla="*/ 6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2" name="Freeform 832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3" name="Freeform 833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4" name="Freeform 834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6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6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5" name="Freeform 835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6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6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6" name="Freeform 836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33 w 426"/>
                  <a:gd name="T3" fmla="*/ 0 h 51"/>
                  <a:gd name="T4" fmla="*/ 35 w 426"/>
                  <a:gd name="T5" fmla="*/ 4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7" name="Freeform 837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33 w 426"/>
                  <a:gd name="T3" fmla="*/ 0 h 51"/>
                  <a:gd name="T4" fmla="*/ 35 w 426"/>
                  <a:gd name="T5" fmla="*/ 4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8" name="Freeform 838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2 h 13"/>
                  <a:gd name="T4" fmla="*/ 9 w 102"/>
                  <a:gd name="T5" fmla="*/ 2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39" name="Freeform 839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2 h 13"/>
                  <a:gd name="T4" fmla="*/ 9 w 102"/>
                  <a:gd name="T5" fmla="*/ 2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0" name="Freeform 840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36 w 435"/>
                  <a:gd name="T3" fmla="*/ 0 h 13"/>
                  <a:gd name="T4" fmla="*/ 7 w 435"/>
                  <a:gd name="T5" fmla="*/ 2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1" name="Freeform 841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36 w 435"/>
                  <a:gd name="T3" fmla="*/ 0 h 13"/>
                  <a:gd name="T4" fmla="*/ 7 w 435"/>
                  <a:gd name="T5" fmla="*/ 2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2" name="Freeform 842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3" name="Freeform 843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4" name="Freeform 844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9 w 107"/>
                  <a:gd name="T3" fmla="*/ 0 h 11"/>
                  <a:gd name="T4" fmla="*/ 9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5" name="Freeform 845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9 w 107"/>
                  <a:gd name="T3" fmla="*/ 0 h 11"/>
                  <a:gd name="T4" fmla="*/ 9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6" name="Freeform 846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1 w 253"/>
                  <a:gd name="T1" fmla="*/ 0 h 5"/>
                  <a:gd name="T2" fmla="*/ 0 w 253"/>
                  <a:gd name="T3" fmla="*/ 0 h 5"/>
                  <a:gd name="T4" fmla="*/ 21 w 253"/>
                  <a:gd name="T5" fmla="*/ 0 h 5"/>
                  <a:gd name="T6" fmla="*/ 11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7" name="Freeform 847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1 w 253"/>
                  <a:gd name="T1" fmla="*/ 0 h 5"/>
                  <a:gd name="T2" fmla="*/ 0 w 253"/>
                  <a:gd name="T3" fmla="*/ 0 h 5"/>
                  <a:gd name="T4" fmla="*/ 21 w 253"/>
                  <a:gd name="T5" fmla="*/ 0 h 5"/>
                  <a:gd name="T6" fmla="*/ 11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8" name="Freeform 848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49" name="Freeform 849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0" name="Freeform 850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19 w 605"/>
                  <a:gd name="T1" fmla="*/ 0 h 250"/>
                  <a:gd name="T2" fmla="*/ 0 w 605"/>
                  <a:gd name="T3" fmla="*/ 21 h 250"/>
                  <a:gd name="T4" fmla="*/ 51 w 605"/>
                  <a:gd name="T5" fmla="*/ 21 h 250"/>
                  <a:gd name="T6" fmla="*/ 19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1" name="Freeform 851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19 w 605"/>
                  <a:gd name="T1" fmla="*/ 0 h 250"/>
                  <a:gd name="T2" fmla="*/ 0 w 605"/>
                  <a:gd name="T3" fmla="*/ 21 h 250"/>
                  <a:gd name="T4" fmla="*/ 51 w 605"/>
                  <a:gd name="T5" fmla="*/ 21 h 250"/>
                  <a:gd name="T6" fmla="*/ 19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2" name="Freeform 852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3 w 380"/>
                  <a:gd name="T3" fmla="*/ 0 h 250"/>
                  <a:gd name="T4" fmla="*/ 32 w 380"/>
                  <a:gd name="T5" fmla="*/ 21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3" name="Freeform 853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3 w 380"/>
                  <a:gd name="T3" fmla="*/ 0 h 250"/>
                  <a:gd name="T4" fmla="*/ 32 w 380"/>
                  <a:gd name="T5" fmla="*/ 21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4" name="Freeform 854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 w 322"/>
                  <a:gd name="T1" fmla="*/ 0 h 123"/>
                  <a:gd name="T2" fmla="*/ 0 w 322"/>
                  <a:gd name="T3" fmla="*/ 10 h 123"/>
                  <a:gd name="T4" fmla="*/ 26 w 322"/>
                  <a:gd name="T5" fmla="*/ 10 h 123"/>
                  <a:gd name="T6" fmla="*/ 2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5" name="Freeform 855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 w 322"/>
                  <a:gd name="T1" fmla="*/ 0 h 123"/>
                  <a:gd name="T2" fmla="*/ 0 w 322"/>
                  <a:gd name="T3" fmla="*/ 10 h 123"/>
                  <a:gd name="T4" fmla="*/ 26 w 322"/>
                  <a:gd name="T5" fmla="*/ 10 h 123"/>
                  <a:gd name="T6" fmla="*/ 2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6" name="Freeform 856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1 w 302"/>
                  <a:gd name="T3" fmla="*/ 0 h 123"/>
                  <a:gd name="T4" fmla="*/ 25 w 302"/>
                  <a:gd name="T5" fmla="*/ 10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7" name="Freeform 857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1 w 302"/>
                  <a:gd name="T3" fmla="*/ 0 h 123"/>
                  <a:gd name="T4" fmla="*/ 25 w 302"/>
                  <a:gd name="T5" fmla="*/ 10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8" name="Freeform 858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5 w 61"/>
                  <a:gd name="T3" fmla="*/ 0 h 17"/>
                  <a:gd name="T4" fmla="*/ 1 w 61"/>
                  <a:gd name="T5" fmla="*/ 2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59" name="Freeform 859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5 w 61"/>
                  <a:gd name="T3" fmla="*/ 0 h 17"/>
                  <a:gd name="T4" fmla="*/ 1 w 61"/>
                  <a:gd name="T5" fmla="*/ 2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0" name="Freeform 860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 w 129"/>
                  <a:gd name="T3" fmla="*/ 15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1" name="Freeform 861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 w 129"/>
                  <a:gd name="T3" fmla="*/ 15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2" name="Freeform 862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5 w 129"/>
                  <a:gd name="T3" fmla="*/ 0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3" name="Freeform 863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5 w 129"/>
                  <a:gd name="T3" fmla="*/ 0 h 177"/>
                  <a:gd name="T4" fmla="*/ 11 w 129"/>
                  <a:gd name="T5" fmla="*/ 15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4" name="Freeform 864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 w 267"/>
                  <a:gd name="T3" fmla="*/ 2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5" name="Freeform 865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 w 267"/>
                  <a:gd name="T3" fmla="*/ 2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6" name="Freeform 866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1 w 267"/>
                  <a:gd name="T3" fmla="*/ 0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7" name="Freeform 867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1 w 267"/>
                  <a:gd name="T3" fmla="*/ 0 h 25"/>
                  <a:gd name="T4" fmla="*/ 22 w 267"/>
                  <a:gd name="T5" fmla="*/ 2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8" name="Freeform 868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69" name="Freeform 869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0" name="Freeform 870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5 w 65"/>
                  <a:gd name="T3" fmla="*/ 0 h 25"/>
                  <a:gd name="T4" fmla="*/ 5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1" name="Freeform 871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5 w 65"/>
                  <a:gd name="T3" fmla="*/ 0 h 25"/>
                  <a:gd name="T4" fmla="*/ 5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2" name="Freeform 872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 w 66"/>
                  <a:gd name="T1" fmla="*/ 0 h 212"/>
                  <a:gd name="T2" fmla="*/ 0 w 66"/>
                  <a:gd name="T3" fmla="*/ 18 h 212"/>
                  <a:gd name="T4" fmla="*/ 6 w 66"/>
                  <a:gd name="T5" fmla="*/ 18 h 212"/>
                  <a:gd name="T6" fmla="*/ 3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3" name="Freeform 873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 w 66"/>
                  <a:gd name="T1" fmla="*/ 0 h 212"/>
                  <a:gd name="T2" fmla="*/ 0 w 66"/>
                  <a:gd name="T3" fmla="*/ 18 h 212"/>
                  <a:gd name="T4" fmla="*/ 6 w 66"/>
                  <a:gd name="T5" fmla="*/ 18 h 212"/>
                  <a:gd name="T6" fmla="*/ 3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4" name="Freeform 874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 w 66"/>
                  <a:gd name="T3" fmla="*/ 0 h 212"/>
                  <a:gd name="T4" fmla="*/ 3 w 66"/>
                  <a:gd name="T5" fmla="*/ 18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5" name="Freeform 875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 w 66"/>
                  <a:gd name="T3" fmla="*/ 0 h 212"/>
                  <a:gd name="T4" fmla="*/ 3 w 66"/>
                  <a:gd name="T5" fmla="*/ 18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6" name="Freeform 876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17 w 265"/>
                  <a:gd name="T1" fmla="*/ 0 h 32"/>
                  <a:gd name="T2" fmla="*/ 0 w 265"/>
                  <a:gd name="T3" fmla="*/ 3 h 32"/>
                  <a:gd name="T4" fmla="*/ 22 w 265"/>
                  <a:gd name="T5" fmla="*/ 3 h 32"/>
                  <a:gd name="T6" fmla="*/ 17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7" name="Freeform 877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17 w 265"/>
                  <a:gd name="T1" fmla="*/ 0 h 32"/>
                  <a:gd name="T2" fmla="*/ 0 w 265"/>
                  <a:gd name="T3" fmla="*/ 3 h 32"/>
                  <a:gd name="T4" fmla="*/ 22 w 265"/>
                  <a:gd name="T5" fmla="*/ 3 h 32"/>
                  <a:gd name="T6" fmla="*/ 17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8" name="Freeform 878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 w 66"/>
                  <a:gd name="T3" fmla="*/ 0 h 32"/>
                  <a:gd name="T4" fmla="*/ 5 w 66"/>
                  <a:gd name="T5" fmla="*/ 3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79" name="Freeform 879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 w 66"/>
                  <a:gd name="T3" fmla="*/ 0 h 32"/>
                  <a:gd name="T4" fmla="*/ 5 w 66"/>
                  <a:gd name="T5" fmla="*/ 3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0" name="Freeform 880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0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1" name="Freeform 881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0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2" name="Freeform 882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0 w 262"/>
                  <a:gd name="T3" fmla="*/ 1 h 17"/>
                  <a:gd name="T4" fmla="*/ 22 w 262"/>
                  <a:gd name="T5" fmla="*/ 1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3" name="Freeform 883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0 w 262"/>
                  <a:gd name="T3" fmla="*/ 1 h 17"/>
                  <a:gd name="T4" fmla="*/ 22 w 262"/>
                  <a:gd name="T5" fmla="*/ 1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4" name="Freeform 884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5" name="Freeform 885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6" name="Freeform 886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7" name="Freeform 887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8" name="Freeform 888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89" name="Freeform 889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0" name="Freeform 890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1" name="Freeform 891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2" name="Freeform 892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3" name="Freeform 893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4" name="Freeform 894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3 w 111"/>
                  <a:gd name="T3" fmla="*/ 5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5" name="Freeform 895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3 w 111"/>
                  <a:gd name="T3" fmla="*/ 5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6" name="Freeform 896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7 w 111"/>
                  <a:gd name="T3" fmla="*/ 0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7" name="Freeform 897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7 w 111"/>
                  <a:gd name="T3" fmla="*/ 0 h 64"/>
                  <a:gd name="T4" fmla="*/ 10 w 111"/>
                  <a:gd name="T5" fmla="*/ 5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8" name="Freeform 898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 w 121"/>
                  <a:gd name="T3" fmla="*/ 5 h 64"/>
                  <a:gd name="T4" fmla="*/ 10 w 121"/>
                  <a:gd name="T5" fmla="*/ 5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599" name="Freeform 899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 w 121"/>
                  <a:gd name="T3" fmla="*/ 5 h 64"/>
                  <a:gd name="T4" fmla="*/ 10 w 121"/>
                  <a:gd name="T5" fmla="*/ 5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0" name="Freeform 900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5 w 179"/>
                  <a:gd name="T3" fmla="*/ 0 h 64"/>
                  <a:gd name="T4" fmla="*/ 10 w 179"/>
                  <a:gd name="T5" fmla="*/ 5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1" name="Freeform 901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5 w 179"/>
                  <a:gd name="T3" fmla="*/ 0 h 64"/>
                  <a:gd name="T4" fmla="*/ 10 w 179"/>
                  <a:gd name="T5" fmla="*/ 5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2" name="Freeform 902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2 w 386"/>
                  <a:gd name="T1" fmla="*/ 0 h 37"/>
                  <a:gd name="T2" fmla="*/ 0 w 386"/>
                  <a:gd name="T3" fmla="*/ 3 h 37"/>
                  <a:gd name="T4" fmla="*/ 33 w 386"/>
                  <a:gd name="T5" fmla="*/ 3 h 37"/>
                  <a:gd name="T6" fmla="*/ 32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3" name="Freeform 903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2 w 386"/>
                  <a:gd name="T1" fmla="*/ 0 h 37"/>
                  <a:gd name="T2" fmla="*/ 0 w 386"/>
                  <a:gd name="T3" fmla="*/ 3 h 37"/>
                  <a:gd name="T4" fmla="*/ 33 w 386"/>
                  <a:gd name="T5" fmla="*/ 3 h 37"/>
                  <a:gd name="T6" fmla="*/ 32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4" name="Freeform 904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 w 128"/>
                  <a:gd name="T3" fmla="*/ 8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5" name="Freeform 905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 w 128"/>
                  <a:gd name="T3" fmla="*/ 8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6" name="Freeform 906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6 w 128"/>
                  <a:gd name="T3" fmla="*/ 0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7" name="Freeform 907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6 w 128"/>
                  <a:gd name="T3" fmla="*/ 0 h 97"/>
                  <a:gd name="T4" fmla="*/ 10 w 128"/>
                  <a:gd name="T5" fmla="*/ 8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8" name="Freeform 908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2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09" name="Freeform 909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2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0" name="Freeform 910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 w 475"/>
                  <a:gd name="T3" fmla="*/ 3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1" name="Freeform 911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 w 475"/>
                  <a:gd name="T3" fmla="*/ 3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2" name="Freeform 912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38 w 475"/>
                  <a:gd name="T3" fmla="*/ 0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3" name="Freeform 913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38 w 475"/>
                  <a:gd name="T3" fmla="*/ 0 h 30"/>
                  <a:gd name="T4" fmla="*/ 39 w 475"/>
                  <a:gd name="T5" fmla="*/ 3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4" name="Freeform 914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4 w 160"/>
                  <a:gd name="T1" fmla="*/ 0 h 172"/>
                  <a:gd name="T2" fmla="*/ 0 w 160"/>
                  <a:gd name="T3" fmla="*/ 15 h 172"/>
                  <a:gd name="T4" fmla="*/ 8 w 160"/>
                  <a:gd name="T5" fmla="*/ 15 h 172"/>
                  <a:gd name="T6" fmla="*/ 14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5" name="Freeform 915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4 w 160"/>
                  <a:gd name="T1" fmla="*/ 0 h 172"/>
                  <a:gd name="T2" fmla="*/ 0 w 160"/>
                  <a:gd name="T3" fmla="*/ 15 h 172"/>
                  <a:gd name="T4" fmla="*/ 8 w 160"/>
                  <a:gd name="T5" fmla="*/ 15 h 172"/>
                  <a:gd name="T6" fmla="*/ 14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6" name="Freeform 916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5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7" name="Freeform 917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5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8" name="Freeform 918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 h 25"/>
                  <a:gd name="T4" fmla="*/ 6 w 72"/>
                  <a:gd name="T5" fmla="*/ 2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19" name="Freeform 919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 h 25"/>
                  <a:gd name="T4" fmla="*/ 6 w 72"/>
                  <a:gd name="T5" fmla="*/ 2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0" name="Freeform 920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6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1" name="Freeform 921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6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2" name="Freeform 922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81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3" name="Freeform 923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81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4" name="Freeform 924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18 w 214"/>
                  <a:gd name="T3" fmla="*/ 0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5" name="Freeform 925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18 w 214"/>
                  <a:gd name="T3" fmla="*/ 0 h 980"/>
                  <a:gd name="T4" fmla="*/ 18 w 214"/>
                  <a:gd name="T5" fmla="*/ 81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6" name="Freeform 926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31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7" name="Freeform 927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31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8" name="Freeform 928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9 w 114"/>
                  <a:gd name="T3" fmla="*/ 0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29" name="Freeform 929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9 w 114"/>
                  <a:gd name="T3" fmla="*/ 0 h 1572"/>
                  <a:gd name="T4" fmla="*/ 9 w 114"/>
                  <a:gd name="T5" fmla="*/ 131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0" name="Freeform 930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1" name="Freeform 931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2" name="Freeform 932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0 w 115"/>
                  <a:gd name="T3" fmla="*/ 0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3" name="Freeform 933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0 w 115"/>
                  <a:gd name="T3" fmla="*/ 0 h 1572"/>
                  <a:gd name="T4" fmla="*/ 10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4" name="Freeform 934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5 w 72"/>
                  <a:gd name="T3" fmla="*/ 0 h 5"/>
                  <a:gd name="T4" fmla="*/ 0 w 72"/>
                  <a:gd name="T5" fmla="*/ 1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5" name="Freeform 935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5 w 72"/>
                  <a:gd name="T3" fmla="*/ 0 h 5"/>
                  <a:gd name="T4" fmla="*/ 0 w 72"/>
                  <a:gd name="T5" fmla="*/ 1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6" name="Freeform 936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1 w 72"/>
                  <a:gd name="T1" fmla="*/ 0 h 341"/>
                  <a:gd name="T2" fmla="*/ 0 w 72"/>
                  <a:gd name="T3" fmla="*/ 28 h 341"/>
                  <a:gd name="T4" fmla="*/ 5 w 72"/>
                  <a:gd name="T5" fmla="*/ 28 h 341"/>
                  <a:gd name="T6" fmla="*/ 1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7" name="Freeform 937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1 w 72"/>
                  <a:gd name="T1" fmla="*/ 0 h 341"/>
                  <a:gd name="T2" fmla="*/ 0 w 72"/>
                  <a:gd name="T3" fmla="*/ 28 h 341"/>
                  <a:gd name="T4" fmla="*/ 5 w 72"/>
                  <a:gd name="T5" fmla="*/ 28 h 341"/>
                  <a:gd name="T6" fmla="*/ 1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8" name="Freeform 938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6 w 72"/>
                  <a:gd name="T3" fmla="*/ 0 h 341"/>
                  <a:gd name="T4" fmla="*/ 5 w 72"/>
                  <a:gd name="T5" fmla="*/ 28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39" name="Freeform 939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6 w 72"/>
                  <a:gd name="T3" fmla="*/ 0 h 341"/>
                  <a:gd name="T4" fmla="*/ 5 w 72"/>
                  <a:gd name="T5" fmla="*/ 28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0" name="Freeform 940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9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1" name="Freeform 941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9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2" name="Freeform 942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3" name="Freeform 943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73 w 880"/>
                  <a:gd name="T3" fmla="*/ 0 h 115"/>
                  <a:gd name="T4" fmla="*/ 73 w 880"/>
                  <a:gd name="T5" fmla="*/ 9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4" name="Freeform 944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5" name="Freeform 945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6" name="Freeform 946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9 w 115"/>
                  <a:gd name="T3" fmla="*/ 0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7" name="Freeform 947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9 w 115"/>
                  <a:gd name="T3" fmla="*/ 0 h 2126"/>
                  <a:gd name="T4" fmla="*/ 9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8" name="Freeform 948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49" name="Freeform 949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0" name="Freeform 950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1" name="Freeform 951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2" name="Freeform 952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9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3" name="Freeform 953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9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4" name="Freeform 954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5" name="Freeform 955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9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6" name="Line 956"/>
              <p:cNvSpPr>
                <a:spLocks noChangeShapeType="1"/>
              </p:cNvSpPr>
              <p:nvPr/>
            </p:nvSpPr>
            <p:spPr bwMode="auto">
              <a:xfrm>
                <a:off x="3044" y="2536"/>
                <a:ext cx="26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7" name="Line 957"/>
              <p:cNvSpPr>
                <a:spLocks noChangeShapeType="1"/>
              </p:cNvSpPr>
              <p:nvPr/>
            </p:nvSpPr>
            <p:spPr bwMode="auto">
              <a:xfrm flipV="1">
                <a:off x="3019" y="2536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8" name="Line 958"/>
              <p:cNvSpPr>
                <a:spLocks noChangeShapeType="1"/>
              </p:cNvSpPr>
              <p:nvPr/>
            </p:nvSpPr>
            <p:spPr bwMode="auto">
              <a:xfrm flipH="1">
                <a:off x="3019" y="2564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59" name="Line 959"/>
              <p:cNvSpPr>
                <a:spLocks noChangeShapeType="1"/>
              </p:cNvSpPr>
              <p:nvPr/>
            </p:nvSpPr>
            <p:spPr bwMode="auto">
              <a:xfrm>
                <a:off x="3053" y="256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0" name="Line 960"/>
              <p:cNvSpPr>
                <a:spLocks noChangeShapeType="1"/>
              </p:cNvSpPr>
              <p:nvPr/>
            </p:nvSpPr>
            <p:spPr bwMode="auto">
              <a:xfrm>
                <a:off x="2933" y="251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1" name="Line 961"/>
              <p:cNvSpPr>
                <a:spLocks noChangeShapeType="1"/>
              </p:cNvSpPr>
              <p:nvPr/>
            </p:nvSpPr>
            <p:spPr bwMode="auto">
              <a:xfrm>
                <a:off x="2923" y="250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2" name="Line 962"/>
              <p:cNvSpPr>
                <a:spLocks noChangeShapeType="1"/>
              </p:cNvSpPr>
              <p:nvPr/>
            </p:nvSpPr>
            <p:spPr bwMode="auto">
              <a:xfrm flipH="1">
                <a:off x="2898" y="249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3" name="Line 963"/>
              <p:cNvSpPr>
                <a:spLocks noChangeShapeType="1"/>
              </p:cNvSpPr>
              <p:nvPr/>
            </p:nvSpPr>
            <p:spPr bwMode="auto">
              <a:xfrm flipH="1">
                <a:off x="2888" y="248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4" name="Line 964"/>
              <p:cNvSpPr>
                <a:spLocks noChangeShapeType="1"/>
              </p:cNvSpPr>
              <p:nvPr/>
            </p:nvSpPr>
            <p:spPr bwMode="auto">
              <a:xfrm>
                <a:off x="3035" y="2645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5" name="Line 965"/>
              <p:cNvSpPr>
                <a:spLocks noChangeShapeType="1"/>
              </p:cNvSpPr>
              <p:nvPr/>
            </p:nvSpPr>
            <p:spPr bwMode="auto">
              <a:xfrm>
                <a:off x="2933" y="264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6" name="Line 966"/>
              <p:cNvSpPr>
                <a:spLocks noChangeShapeType="1"/>
              </p:cNvSpPr>
              <p:nvPr/>
            </p:nvSpPr>
            <p:spPr bwMode="auto">
              <a:xfrm>
                <a:off x="2923" y="265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7" name="Line 967"/>
              <p:cNvSpPr>
                <a:spLocks noChangeShapeType="1"/>
              </p:cNvSpPr>
              <p:nvPr/>
            </p:nvSpPr>
            <p:spPr bwMode="auto">
              <a:xfrm>
                <a:off x="2898" y="267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8" name="Line 968"/>
              <p:cNvSpPr>
                <a:spLocks noChangeShapeType="1"/>
              </p:cNvSpPr>
              <p:nvPr/>
            </p:nvSpPr>
            <p:spPr bwMode="auto">
              <a:xfrm>
                <a:off x="2888" y="2681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69" name="Line 969"/>
              <p:cNvSpPr>
                <a:spLocks noChangeShapeType="1"/>
              </p:cNvSpPr>
              <p:nvPr/>
            </p:nvSpPr>
            <p:spPr bwMode="auto">
              <a:xfrm flipV="1">
                <a:off x="3282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0" name="Line 970"/>
              <p:cNvSpPr>
                <a:spLocks noChangeShapeType="1"/>
              </p:cNvSpPr>
              <p:nvPr/>
            </p:nvSpPr>
            <p:spPr bwMode="auto">
              <a:xfrm flipV="1">
                <a:off x="3291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1" name="Line 971"/>
              <p:cNvSpPr>
                <a:spLocks noChangeShapeType="1"/>
              </p:cNvSpPr>
              <p:nvPr/>
            </p:nvSpPr>
            <p:spPr bwMode="auto">
              <a:xfrm flipV="1">
                <a:off x="3035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2" name="Line 972"/>
              <p:cNvSpPr>
                <a:spLocks noChangeShapeType="1"/>
              </p:cNvSpPr>
              <p:nvPr/>
            </p:nvSpPr>
            <p:spPr bwMode="auto">
              <a:xfrm flipV="1">
                <a:off x="3053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3" name="Line 973"/>
              <p:cNvSpPr>
                <a:spLocks noChangeShapeType="1"/>
              </p:cNvSpPr>
              <p:nvPr/>
            </p:nvSpPr>
            <p:spPr bwMode="auto">
              <a:xfrm flipV="1">
                <a:off x="2987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4" name="Line 974"/>
              <p:cNvSpPr>
                <a:spLocks noChangeShapeType="1"/>
              </p:cNvSpPr>
              <p:nvPr/>
            </p:nvSpPr>
            <p:spPr bwMode="auto">
              <a:xfrm flipV="1">
                <a:off x="2996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5" name="Line 975"/>
              <p:cNvSpPr>
                <a:spLocks noChangeShapeType="1"/>
              </p:cNvSpPr>
              <p:nvPr/>
            </p:nvSpPr>
            <p:spPr bwMode="auto">
              <a:xfrm>
                <a:off x="2898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6" name="Line 976"/>
              <p:cNvSpPr>
                <a:spLocks noChangeShapeType="1"/>
              </p:cNvSpPr>
              <p:nvPr/>
            </p:nvSpPr>
            <p:spPr bwMode="auto">
              <a:xfrm>
                <a:off x="2888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7" name="Line 977"/>
              <p:cNvSpPr>
                <a:spLocks noChangeShapeType="1"/>
              </p:cNvSpPr>
              <p:nvPr/>
            </p:nvSpPr>
            <p:spPr bwMode="auto">
              <a:xfrm flipV="1">
                <a:off x="2923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8" name="Line 978"/>
              <p:cNvSpPr>
                <a:spLocks noChangeShapeType="1"/>
              </p:cNvSpPr>
              <p:nvPr/>
            </p:nvSpPr>
            <p:spPr bwMode="auto">
              <a:xfrm flipV="1">
                <a:off x="2933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79" name="Line 979"/>
              <p:cNvSpPr>
                <a:spLocks noChangeShapeType="1"/>
              </p:cNvSpPr>
              <p:nvPr/>
            </p:nvSpPr>
            <p:spPr bwMode="auto">
              <a:xfrm flipV="1">
                <a:off x="3218" y="261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0" name="Line 980"/>
              <p:cNvSpPr>
                <a:spLocks noChangeShapeType="1"/>
              </p:cNvSpPr>
              <p:nvPr/>
            </p:nvSpPr>
            <p:spPr bwMode="auto">
              <a:xfrm flipV="1">
                <a:off x="3214" y="2619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1" name="Line 981"/>
              <p:cNvSpPr>
                <a:spLocks noChangeShapeType="1"/>
              </p:cNvSpPr>
              <p:nvPr/>
            </p:nvSpPr>
            <p:spPr bwMode="auto">
              <a:xfrm flipV="1">
                <a:off x="3194" y="2557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2" name="Line 982"/>
              <p:cNvSpPr>
                <a:spLocks noChangeShapeType="1"/>
              </p:cNvSpPr>
              <p:nvPr/>
            </p:nvSpPr>
            <p:spPr bwMode="auto">
              <a:xfrm flipV="1">
                <a:off x="3193" y="2552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3" name="Line 983"/>
              <p:cNvSpPr>
                <a:spLocks noChangeShapeType="1"/>
              </p:cNvSpPr>
              <p:nvPr/>
            </p:nvSpPr>
            <p:spPr bwMode="auto">
              <a:xfrm>
                <a:off x="3194" y="2559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4" name="Line 984"/>
              <p:cNvSpPr>
                <a:spLocks noChangeShapeType="1"/>
              </p:cNvSpPr>
              <p:nvPr/>
            </p:nvSpPr>
            <p:spPr bwMode="auto">
              <a:xfrm>
                <a:off x="3210" y="259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5" name="Line 985"/>
              <p:cNvSpPr>
                <a:spLocks noChangeShapeType="1"/>
              </p:cNvSpPr>
              <p:nvPr/>
            </p:nvSpPr>
            <p:spPr bwMode="auto">
              <a:xfrm>
                <a:off x="3205" y="2603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6" name="Line 986"/>
              <p:cNvSpPr>
                <a:spLocks noChangeShapeType="1"/>
              </p:cNvSpPr>
              <p:nvPr/>
            </p:nvSpPr>
            <p:spPr bwMode="auto">
              <a:xfrm>
                <a:off x="3250" y="2613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7" name="Line 987"/>
              <p:cNvSpPr>
                <a:spLocks noChangeShapeType="1"/>
              </p:cNvSpPr>
              <p:nvPr/>
            </p:nvSpPr>
            <p:spPr bwMode="auto">
              <a:xfrm flipV="1">
                <a:off x="3229" y="2572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8" name="Line 988"/>
              <p:cNvSpPr>
                <a:spLocks noChangeShapeType="1"/>
              </p:cNvSpPr>
              <p:nvPr/>
            </p:nvSpPr>
            <p:spPr bwMode="auto">
              <a:xfrm>
                <a:off x="3223" y="2557"/>
                <a:ext cx="6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89" name="Line 989"/>
              <p:cNvSpPr>
                <a:spLocks noChangeShapeType="1"/>
              </p:cNvSpPr>
              <p:nvPr/>
            </p:nvSpPr>
            <p:spPr bwMode="auto">
              <a:xfrm>
                <a:off x="3226" y="2552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0" name="Line 990"/>
              <p:cNvSpPr>
                <a:spLocks noChangeShapeType="1"/>
              </p:cNvSpPr>
              <p:nvPr/>
            </p:nvSpPr>
            <p:spPr bwMode="auto">
              <a:xfrm flipH="1">
                <a:off x="3152" y="2594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1" name="Line 991"/>
              <p:cNvSpPr>
                <a:spLocks noChangeShapeType="1"/>
              </p:cNvSpPr>
              <p:nvPr/>
            </p:nvSpPr>
            <p:spPr bwMode="auto">
              <a:xfrm flipH="1">
                <a:off x="3151" y="2590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2" name="Line 992"/>
              <p:cNvSpPr>
                <a:spLocks noChangeShapeType="1"/>
              </p:cNvSpPr>
              <p:nvPr/>
            </p:nvSpPr>
            <p:spPr bwMode="auto">
              <a:xfrm>
                <a:off x="3151" y="2593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3" name="Line 993"/>
              <p:cNvSpPr>
                <a:spLocks noChangeShapeType="1"/>
              </p:cNvSpPr>
              <p:nvPr/>
            </p:nvSpPr>
            <p:spPr bwMode="auto">
              <a:xfrm flipH="1">
                <a:off x="3179" y="2623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4" name="Line 994"/>
              <p:cNvSpPr>
                <a:spLocks noChangeShapeType="1"/>
              </p:cNvSpPr>
              <p:nvPr/>
            </p:nvSpPr>
            <p:spPr bwMode="auto">
              <a:xfrm flipH="1">
                <a:off x="3184" y="262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5" name="Line 995"/>
              <p:cNvSpPr>
                <a:spLocks noChangeShapeType="1"/>
              </p:cNvSpPr>
              <p:nvPr/>
            </p:nvSpPr>
            <p:spPr bwMode="auto">
              <a:xfrm flipH="1">
                <a:off x="3179" y="2653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6" name="Line 996"/>
              <p:cNvSpPr>
                <a:spLocks noChangeShapeType="1"/>
              </p:cNvSpPr>
              <p:nvPr/>
            </p:nvSpPr>
            <p:spPr bwMode="auto">
              <a:xfrm flipH="1">
                <a:off x="3173" y="2570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697" name="Line 997"/>
              <p:cNvSpPr>
                <a:spLocks noChangeShapeType="1"/>
              </p:cNvSpPr>
              <p:nvPr/>
            </p:nvSpPr>
            <p:spPr bwMode="auto">
              <a:xfrm flipH="1">
                <a:off x="3168" y="2560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0" name="Group 1199"/>
            <p:cNvGrpSpPr>
              <a:grpSpLocks/>
            </p:cNvGrpSpPr>
            <p:nvPr/>
          </p:nvGrpSpPr>
          <p:grpSpPr bwMode="auto">
            <a:xfrm>
              <a:off x="2891" y="2517"/>
              <a:ext cx="2626" cy="337"/>
              <a:chOff x="2891" y="2517"/>
              <a:chExt cx="2626" cy="337"/>
            </a:xfrm>
          </p:grpSpPr>
          <p:sp>
            <p:nvSpPr>
              <p:cNvPr id="143298" name="Freeform 999"/>
              <p:cNvSpPr>
                <a:spLocks/>
              </p:cNvSpPr>
              <p:nvPr/>
            </p:nvSpPr>
            <p:spPr bwMode="auto">
              <a:xfrm>
                <a:off x="3158" y="2517"/>
                <a:ext cx="34" cy="34"/>
              </a:xfrm>
              <a:custGeom>
                <a:avLst/>
                <a:gdLst>
                  <a:gd name="T0" fmla="*/ 34 w 403"/>
                  <a:gd name="T1" fmla="*/ 17 h 403"/>
                  <a:gd name="T2" fmla="*/ 32 w 403"/>
                  <a:gd name="T3" fmla="*/ 8 h 403"/>
                  <a:gd name="T4" fmla="*/ 25 w 403"/>
                  <a:gd name="T5" fmla="*/ 2 h 403"/>
                  <a:gd name="T6" fmla="*/ 17 w 403"/>
                  <a:gd name="T7" fmla="*/ 0 h 403"/>
                  <a:gd name="T8" fmla="*/ 9 w 403"/>
                  <a:gd name="T9" fmla="*/ 2 h 403"/>
                  <a:gd name="T10" fmla="*/ 2 w 403"/>
                  <a:gd name="T11" fmla="*/ 8 h 403"/>
                  <a:gd name="T12" fmla="*/ 0 w 403"/>
                  <a:gd name="T13" fmla="*/ 17 h 403"/>
                  <a:gd name="T14" fmla="*/ 2 w 403"/>
                  <a:gd name="T15" fmla="*/ 25 h 403"/>
                  <a:gd name="T16" fmla="*/ 9 w 403"/>
                  <a:gd name="T17" fmla="*/ 32 h 403"/>
                  <a:gd name="T18" fmla="*/ 17 w 403"/>
                  <a:gd name="T19" fmla="*/ 34 h 403"/>
                  <a:gd name="T20" fmla="*/ 25 w 403"/>
                  <a:gd name="T21" fmla="*/ 32 h 403"/>
                  <a:gd name="T22" fmla="*/ 32 w 403"/>
                  <a:gd name="T23" fmla="*/ 25 h 403"/>
                  <a:gd name="T24" fmla="*/ 34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6" y="100"/>
                    </a:lnTo>
                    <a:lnTo>
                      <a:pt x="302" y="26"/>
                    </a:lnTo>
                    <a:lnTo>
                      <a:pt x="202" y="0"/>
                    </a:lnTo>
                    <a:lnTo>
                      <a:pt x="101" y="26"/>
                    </a:lnTo>
                    <a:lnTo>
                      <a:pt x="28" y="100"/>
                    </a:lnTo>
                    <a:lnTo>
                      <a:pt x="0" y="201"/>
                    </a:lnTo>
                    <a:lnTo>
                      <a:pt x="28" y="302"/>
                    </a:lnTo>
                    <a:lnTo>
                      <a:pt x="101" y="375"/>
                    </a:lnTo>
                    <a:lnTo>
                      <a:pt x="202" y="403"/>
                    </a:lnTo>
                    <a:lnTo>
                      <a:pt x="302" y="375"/>
                    </a:lnTo>
                    <a:lnTo>
                      <a:pt x="376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9" name="Line 1000"/>
              <p:cNvSpPr>
                <a:spLocks noChangeShapeType="1"/>
              </p:cNvSpPr>
              <p:nvPr/>
            </p:nvSpPr>
            <p:spPr bwMode="auto">
              <a:xfrm>
                <a:off x="3177" y="257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0" name="Line 1001"/>
              <p:cNvSpPr>
                <a:spLocks noChangeShapeType="1"/>
              </p:cNvSpPr>
              <p:nvPr/>
            </p:nvSpPr>
            <p:spPr bwMode="auto">
              <a:xfrm flipH="1">
                <a:off x="3179" y="2608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1" name="Line 1002"/>
              <p:cNvSpPr>
                <a:spLocks noChangeShapeType="1"/>
              </p:cNvSpPr>
              <p:nvPr/>
            </p:nvSpPr>
            <p:spPr bwMode="auto">
              <a:xfrm flipH="1">
                <a:off x="3185" y="2603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2" name="Freeform 1003"/>
              <p:cNvSpPr>
                <a:spLocks/>
              </p:cNvSpPr>
              <p:nvPr/>
            </p:nvSpPr>
            <p:spPr bwMode="auto">
              <a:xfrm>
                <a:off x="3173" y="2553"/>
                <a:ext cx="20" cy="7"/>
              </a:xfrm>
              <a:custGeom>
                <a:avLst/>
                <a:gdLst>
                  <a:gd name="T0" fmla="*/ 0 w 233"/>
                  <a:gd name="T1" fmla="*/ 7 h 80"/>
                  <a:gd name="T2" fmla="*/ 11 w 233"/>
                  <a:gd name="T3" fmla="*/ 7 h 80"/>
                  <a:gd name="T4" fmla="*/ 20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9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3" name="Rectangle 1004"/>
              <p:cNvSpPr>
                <a:spLocks noChangeArrowheads="1"/>
              </p:cNvSpPr>
              <p:nvPr/>
            </p:nvSpPr>
            <p:spPr bwMode="auto">
              <a:xfrm>
                <a:off x="3350" y="2569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4" name="Rectangle 1005"/>
              <p:cNvSpPr>
                <a:spLocks noChangeArrowheads="1"/>
              </p:cNvSpPr>
              <p:nvPr/>
            </p:nvSpPr>
            <p:spPr bwMode="auto">
              <a:xfrm>
                <a:off x="3406" y="2522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5" name="Freeform 1006"/>
              <p:cNvSpPr>
                <a:spLocks/>
              </p:cNvSpPr>
              <p:nvPr/>
            </p:nvSpPr>
            <p:spPr bwMode="auto">
              <a:xfrm>
                <a:off x="3429" y="2594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8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6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6" name="Freeform 1007"/>
              <p:cNvSpPr>
                <a:spLocks/>
              </p:cNvSpPr>
              <p:nvPr/>
            </p:nvSpPr>
            <p:spPr bwMode="auto">
              <a:xfrm>
                <a:off x="3423" y="2524"/>
                <a:ext cx="20" cy="73"/>
              </a:xfrm>
              <a:custGeom>
                <a:avLst/>
                <a:gdLst>
                  <a:gd name="T0" fmla="*/ 13 w 242"/>
                  <a:gd name="T1" fmla="*/ 0 h 872"/>
                  <a:gd name="T2" fmla="*/ 5 w 242"/>
                  <a:gd name="T3" fmla="*/ 6 h 872"/>
                  <a:gd name="T4" fmla="*/ 5 w 242"/>
                  <a:gd name="T5" fmla="*/ 20 h 872"/>
                  <a:gd name="T6" fmla="*/ 0 w 242"/>
                  <a:gd name="T7" fmla="*/ 20 h 872"/>
                  <a:gd name="T8" fmla="*/ 0 w 242"/>
                  <a:gd name="T9" fmla="*/ 28 h 872"/>
                  <a:gd name="T10" fmla="*/ 5 w 242"/>
                  <a:gd name="T11" fmla="*/ 28 h 872"/>
                  <a:gd name="T12" fmla="*/ 5 w 242"/>
                  <a:gd name="T13" fmla="*/ 61 h 872"/>
                  <a:gd name="T14" fmla="*/ 6 w 242"/>
                  <a:gd name="T15" fmla="*/ 69 h 872"/>
                  <a:gd name="T16" fmla="*/ 6 w 242"/>
                  <a:gd name="T17" fmla="*/ 73 h 872"/>
                  <a:gd name="T18" fmla="*/ 17 w 242"/>
                  <a:gd name="T19" fmla="*/ 70 h 872"/>
                  <a:gd name="T20" fmla="*/ 14 w 242"/>
                  <a:gd name="T21" fmla="*/ 69 h 872"/>
                  <a:gd name="T22" fmla="*/ 13 w 242"/>
                  <a:gd name="T23" fmla="*/ 67 h 872"/>
                  <a:gd name="T24" fmla="*/ 13 w 242"/>
                  <a:gd name="T25" fmla="*/ 62 h 872"/>
                  <a:gd name="T26" fmla="*/ 13 w 242"/>
                  <a:gd name="T27" fmla="*/ 28 h 872"/>
                  <a:gd name="T28" fmla="*/ 20 w 242"/>
                  <a:gd name="T29" fmla="*/ 28 h 872"/>
                  <a:gd name="T30" fmla="*/ 20 w 242"/>
                  <a:gd name="T31" fmla="*/ 20 h 872"/>
                  <a:gd name="T32" fmla="*/ 13 w 242"/>
                  <a:gd name="T33" fmla="*/ 20 h 872"/>
                  <a:gd name="T34" fmla="*/ 13 w 242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2"/>
                  <a:gd name="T55" fmla="*/ 0 h 872"/>
                  <a:gd name="T56" fmla="*/ 242 w 242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2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3" y="837"/>
                    </a:lnTo>
                    <a:lnTo>
                      <a:pt x="172" y="827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2" y="334"/>
                    </a:lnTo>
                    <a:lnTo>
                      <a:pt x="242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7" name="Rectangle 1008"/>
              <p:cNvSpPr>
                <a:spLocks noChangeArrowheads="1"/>
              </p:cNvSpPr>
              <p:nvPr/>
            </p:nvSpPr>
            <p:spPr bwMode="auto">
              <a:xfrm>
                <a:off x="3450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8" name="Rectangle 1009"/>
              <p:cNvSpPr>
                <a:spLocks noChangeArrowheads="1"/>
              </p:cNvSpPr>
              <p:nvPr/>
            </p:nvSpPr>
            <p:spPr bwMode="auto">
              <a:xfrm>
                <a:off x="3450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09" name="Freeform 1010"/>
              <p:cNvSpPr>
                <a:spLocks/>
              </p:cNvSpPr>
              <p:nvPr/>
            </p:nvSpPr>
            <p:spPr bwMode="auto">
              <a:xfrm>
                <a:off x="3488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0" name="Freeform 1011"/>
              <p:cNvSpPr>
                <a:spLocks/>
              </p:cNvSpPr>
              <p:nvPr/>
            </p:nvSpPr>
            <p:spPr bwMode="auto">
              <a:xfrm>
                <a:off x="3469" y="2545"/>
                <a:ext cx="11" cy="57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7 h 695"/>
                  <a:gd name="T6" fmla="*/ 8 w 129"/>
                  <a:gd name="T7" fmla="*/ 57 h 695"/>
                  <a:gd name="T8" fmla="*/ 8 w 129"/>
                  <a:gd name="T9" fmla="*/ 26 h 695"/>
                  <a:gd name="T10" fmla="*/ 8 w 129"/>
                  <a:gd name="T11" fmla="*/ 20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6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1" name="Freeform 1012"/>
              <p:cNvSpPr>
                <a:spLocks/>
              </p:cNvSpPr>
              <p:nvPr/>
            </p:nvSpPr>
            <p:spPr bwMode="auto">
              <a:xfrm>
                <a:off x="3476" y="2543"/>
                <a:ext cx="25" cy="13"/>
              </a:xfrm>
              <a:custGeom>
                <a:avLst/>
                <a:gdLst>
                  <a:gd name="T0" fmla="*/ 13 w 312"/>
                  <a:gd name="T1" fmla="*/ 0 h 150"/>
                  <a:gd name="T2" fmla="*/ 10 w 312"/>
                  <a:gd name="T3" fmla="*/ 0 h 150"/>
                  <a:gd name="T4" fmla="*/ 6 w 312"/>
                  <a:gd name="T5" fmla="*/ 2 h 150"/>
                  <a:gd name="T6" fmla="*/ 3 w 312"/>
                  <a:gd name="T7" fmla="*/ 5 h 150"/>
                  <a:gd name="T8" fmla="*/ 0 w 312"/>
                  <a:gd name="T9" fmla="*/ 10 h 150"/>
                  <a:gd name="T10" fmla="*/ 4 w 312"/>
                  <a:gd name="T11" fmla="*/ 13 h 150"/>
                  <a:gd name="T12" fmla="*/ 8 w 312"/>
                  <a:gd name="T13" fmla="*/ 10 h 150"/>
                  <a:gd name="T14" fmla="*/ 12 w 312"/>
                  <a:gd name="T15" fmla="*/ 9 h 150"/>
                  <a:gd name="T16" fmla="*/ 25 w 312"/>
                  <a:gd name="T17" fmla="*/ 7 h 150"/>
                  <a:gd name="T18" fmla="*/ 24 w 312"/>
                  <a:gd name="T19" fmla="*/ 5 h 150"/>
                  <a:gd name="T20" fmla="*/ 20 w 312"/>
                  <a:gd name="T21" fmla="*/ 2 h 150"/>
                  <a:gd name="T22" fmla="*/ 18 w 312"/>
                  <a:gd name="T23" fmla="*/ 1 h 150"/>
                  <a:gd name="T24" fmla="*/ 13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300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2" name="Freeform 1013"/>
              <p:cNvSpPr>
                <a:spLocks/>
              </p:cNvSpPr>
              <p:nvPr/>
            </p:nvSpPr>
            <p:spPr bwMode="auto">
              <a:xfrm>
                <a:off x="3519" y="2584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3" name="Freeform 1014"/>
              <p:cNvSpPr>
                <a:spLocks/>
              </p:cNvSpPr>
              <p:nvPr/>
            </p:nvSpPr>
            <p:spPr bwMode="auto">
              <a:xfrm>
                <a:off x="3513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4" name="Freeform 1015"/>
              <p:cNvSpPr>
                <a:spLocks/>
              </p:cNvSpPr>
              <p:nvPr/>
            </p:nvSpPr>
            <p:spPr bwMode="auto">
              <a:xfrm>
                <a:off x="3519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5" name="Freeform 1016"/>
              <p:cNvSpPr>
                <a:spLocks/>
              </p:cNvSpPr>
              <p:nvPr/>
            </p:nvSpPr>
            <p:spPr bwMode="auto">
              <a:xfrm>
                <a:off x="3562" y="2545"/>
                <a:ext cx="15" cy="57"/>
              </a:xfrm>
              <a:custGeom>
                <a:avLst/>
                <a:gdLst>
                  <a:gd name="T0" fmla="*/ 6 w 188"/>
                  <a:gd name="T1" fmla="*/ 0 h 695"/>
                  <a:gd name="T2" fmla="*/ 0 w 188"/>
                  <a:gd name="T3" fmla="*/ 0 h 695"/>
                  <a:gd name="T4" fmla="*/ 0 w 188"/>
                  <a:gd name="T5" fmla="*/ 57 h 695"/>
                  <a:gd name="T6" fmla="*/ 7 w 188"/>
                  <a:gd name="T7" fmla="*/ 57 h 695"/>
                  <a:gd name="T8" fmla="*/ 7 w 188"/>
                  <a:gd name="T9" fmla="*/ 27 h 695"/>
                  <a:gd name="T10" fmla="*/ 7 w 188"/>
                  <a:gd name="T11" fmla="*/ 21 h 695"/>
                  <a:gd name="T12" fmla="*/ 8 w 188"/>
                  <a:gd name="T13" fmla="*/ 16 h 695"/>
                  <a:gd name="T14" fmla="*/ 8 w 188"/>
                  <a:gd name="T15" fmla="*/ 15 h 695"/>
                  <a:gd name="T16" fmla="*/ 11 w 188"/>
                  <a:gd name="T17" fmla="*/ 11 h 695"/>
                  <a:gd name="T18" fmla="*/ 11 w 188"/>
                  <a:gd name="T19" fmla="*/ 10 h 695"/>
                  <a:gd name="T20" fmla="*/ 15 w 188"/>
                  <a:gd name="T21" fmla="*/ 9 h 695"/>
                  <a:gd name="T22" fmla="*/ 6 w 188"/>
                  <a:gd name="T23" fmla="*/ 9 h 695"/>
                  <a:gd name="T24" fmla="*/ 6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6" name="Freeform 1017"/>
              <p:cNvSpPr>
                <a:spLocks/>
              </p:cNvSpPr>
              <p:nvPr/>
            </p:nvSpPr>
            <p:spPr bwMode="auto">
              <a:xfrm>
                <a:off x="3568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7" name="Freeform 1018"/>
              <p:cNvSpPr>
                <a:spLocks/>
              </p:cNvSpPr>
              <p:nvPr/>
            </p:nvSpPr>
            <p:spPr bwMode="auto">
              <a:xfrm>
                <a:off x="3591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8" name="Freeform 1019"/>
              <p:cNvSpPr>
                <a:spLocks/>
              </p:cNvSpPr>
              <p:nvPr/>
            </p:nvSpPr>
            <p:spPr bwMode="auto">
              <a:xfrm>
                <a:off x="3587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19" name="Freeform 1020"/>
              <p:cNvSpPr>
                <a:spLocks/>
              </p:cNvSpPr>
              <p:nvPr/>
            </p:nvSpPr>
            <p:spPr bwMode="auto">
              <a:xfrm>
                <a:off x="3589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0" name="Freeform 1021"/>
              <p:cNvSpPr>
                <a:spLocks/>
              </p:cNvSpPr>
              <p:nvPr/>
            </p:nvSpPr>
            <p:spPr bwMode="auto">
              <a:xfrm>
                <a:off x="3592" y="254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6" y="297"/>
                    </a:lnTo>
                    <a:lnTo>
                      <a:pt x="150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1" name="Freeform 1022"/>
              <p:cNvSpPr>
                <a:spLocks/>
              </p:cNvSpPr>
              <p:nvPr/>
            </p:nvSpPr>
            <p:spPr bwMode="auto">
              <a:xfrm>
                <a:off x="3603" y="2522"/>
                <a:ext cx="15" cy="15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5 h 183"/>
                  <a:gd name="T6" fmla="*/ 6 w 181"/>
                  <a:gd name="T7" fmla="*/ 15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2" name="Freeform 1023"/>
              <p:cNvSpPr>
                <a:spLocks/>
              </p:cNvSpPr>
              <p:nvPr/>
            </p:nvSpPr>
            <p:spPr bwMode="auto">
              <a:xfrm>
                <a:off x="3636" y="2545"/>
                <a:ext cx="16" cy="57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8 w 187"/>
                  <a:gd name="T11" fmla="*/ 21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0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3" name="Freeform 1024"/>
              <p:cNvSpPr>
                <a:spLocks/>
              </p:cNvSpPr>
              <p:nvPr/>
            </p:nvSpPr>
            <p:spPr bwMode="auto">
              <a:xfrm>
                <a:off x="3643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4" name="Rectangle 1025"/>
              <p:cNvSpPr>
                <a:spLocks noChangeArrowheads="1"/>
              </p:cNvSpPr>
              <p:nvPr/>
            </p:nvSpPr>
            <p:spPr bwMode="auto">
              <a:xfrm>
                <a:off x="366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5" name="Rectangle 1026"/>
              <p:cNvSpPr>
                <a:spLocks noChangeArrowheads="1"/>
              </p:cNvSpPr>
              <p:nvPr/>
            </p:nvSpPr>
            <p:spPr bwMode="auto">
              <a:xfrm>
                <a:off x="366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6" name="Freeform 1027"/>
              <p:cNvSpPr>
                <a:spLocks/>
              </p:cNvSpPr>
              <p:nvPr/>
            </p:nvSpPr>
            <p:spPr bwMode="auto">
              <a:xfrm>
                <a:off x="3686" y="2551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8 w 420"/>
                  <a:gd name="T15" fmla="*/ 22 h 633"/>
                  <a:gd name="T16" fmla="*/ 28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3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6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10" y="120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2" y="632"/>
                    </a:lnTo>
                    <a:lnTo>
                      <a:pt x="254" y="617"/>
                    </a:lnTo>
                    <a:lnTo>
                      <a:pt x="302" y="590"/>
                    </a:lnTo>
                    <a:lnTo>
                      <a:pt x="321" y="576"/>
                    </a:lnTo>
                    <a:lnTo>
                      <a:pt x="360" y="529"/>
                    </a:lnTo>
                    <a:lnTo>
                      <a:pt x="390" y="471"/>
                    </a:lnTo>
                    <a:lnTo>
                      <a:pt x="391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5" y="182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7" name="Freeform 1028"/>
              <p:cNvSpPr>
                <a:spLocks/>
              </p:cNvSpPr>
              <p:nvPr/>
            </p:nvSpPr>
            <p:spPr bwMode="auto">
              <a:xfrm>
                <a:off x="3680" y="2543"/>
                <a:ext cx="35" cy="53"/>
              </a:xfrm>
              <a:custGeom>
                <a:avLst/>
                <a:gdLst>
                  <a:gd name="T0" fmla="*/ 20 w 419"/>
                  <a:gd name="T1" fmla="*/ 0 h 632"/>
                  <a:gd name="T2" fmla="*/ 19 w 419"/>
                  <a:gd name="T3" fmla="*/ 0 h 632"/>
                  <a:gd name="T4" fmla="*/ 14 w 419"/>
                  <a:gd name="T5" fmla="*/ 1 h 632"/>
                  <a:gd name="T6" fmla="*/ 10 w 419"/>
                  <a:gd name="T7" fmla="*/ 3 h 632"/>
                  <a:gd name="T8" fmla="*/ 7 w 419"/>
                  <a:gd name="T9" fmla="*/ 6 h 632"/>
                  <a:gd name="T10" fmla="*/ 5 w 419"/>
                  <a:gd name="T11" fmla="*/ 8 h 632"/>
                  <a:gd name="T12" fmla="*/ 3 w 419"/>
                  <a:gd name="T13" fmla="*/ 13 h 632"/>
                  <a:gd name="T14" fmla="*/ 1 w 419"/>
                  <a:gd name="T15" fmla="*/ 18 h 632"/>
                  <a:gd name="T16" fmla="*/ 0 w 419"/>
                  <a:gd name="T17" fmla="*/ 24 h 632"/>
                  <a:gd name="T18" fmla="*/ 0 w 419"/>
                  <a:gd name="T19" fmla="*/ 30 h 632"/>
                  <a:gd name="T20" fmla="*/ 0 w 419"/>
                  <a:gd name="T21" fmla="*/ 31 h 632"/>
                  <a:gd name="T22" fmla="*/ 0 w 419"/>
                  <a:gd name="T23" fmla="*/ 38 h 632"/>
                  <a:gd name="T24" fmla="*/ 1 w 419"/>
                  <a:gd name="T25" fmla="*/ 44 h 632"/>
                  <a:gd name="T26" fmla="*/ 3 w 419"/>
                  <a:gd name="T27" fmla="*/ 49 h 632"/>
                  <a:gd name="T28" fmla="*/ 6 w 419"/>
                  <a:gd name="T29" fmla="*/ 53 h 632"/>
                  <a:gd name="T30" fmla="*/ 20 w 419"/>
                  <a:gd name="T31" fmla="*/ 53 h 632"/>
                  <a:gd name="T32" fmla="*/ 19 w 419"/>
                  <a:gd name="T33" fmla="*/ 53 h 632"/>
                  <a:gd name="T34" fmla="*/ 15 w 419"/>
                  <a:gd name="T35" fmla="*/ 51 h 632"/>
                  <a:gd name="T36" fmla="*/ 11 w 419"/>
                  <a:gd name="T37" fmla="*/ 47 h 632"/>
                  <a:gd name="T38" fmla="*/ 11 w 419"/>
                  <a:gd name="T39" fmla="*/ 47 h 632"/>
                  <a:gd name="T40" fmla="*/ 9 w 419"/>
                  <a:gd name="T41" fmla="*/ 43 h 632"/>
                  <a:gd name="T42" fmla="*/ 8 w 419"/>
                  <a:gd name="T43" fmla="*/ 37 h 632"/>
                  <a:gd name="T44" fmla="*/ 8 w 419"/>
                  <a:gd name="T45" fmla="*/ 30 h 632"/>
                  <a:gd name="T46" fmla="*/ 8 w 419"/>
                  <a:gd name="T47" fmla="*/ 30 h 632"/>
                  <a:gd name="T48" fmla="*/ 8 w 419"/>
                  <a:gd name="T49" fmla="*/ 24 h 632"/>
                  <a:gd name="T50" fmla="*/ 9 w 419"/>
                  <a:gd name="T51" fmla="*/ 18 h 632"/>
                  <a:gd name="T52" fmla="*/ 11 w 419"/>
                  <a:gd name="T53" fmla="*/ 14 h 632"/>
                  <a:gd name="T54" fmla="*/ 12 w 419"/>
                  <a:gd name="T55" fmla="*/ 12 h 632"/>
                  <a:gd name="T56" fmla="*/ 16 w 419"/>
                  <a:gd name="T57" fmla="*/ 9 h 632"/>
                  <a:gd name="T58" fmla="*/ 20 w 419"/>
                  <a:gd name="T59" fmla="*/ 8 h 632"/>
                  <a:gd name="T60" fmla="*/ 35 w 419"/>
                  <a:gd name="T61" fmla="*/ 8 h 632"/>
                  <a:gd name="T62" fmla="*/ 33 w 419"/>
                  <a:gd name="T63" fmla="*/ 5 h 632"/>
                  <a:gd name="T64" fmla="*/ 29 w 419"/>
                  <a:gd name="T65" fmla="*/ 2 h 632"/>
                  <a:gd name="T66" fmla="*/ 25 w 419"/>
                  <a:gd name="T67" fmla="*/ 1 h 632"/>
                  <a:gd name="T68" fmla="*/ 20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243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3" y="38"/>
                    </a:lnTo>
                    <a:lnTo>
                      <a:pt x="80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5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7" y="522"/>
                    </a:lnTo>
                    <a:lnTo>
                      <a:pt x="39" y="582"/>
                    </a:lnTo>
                    <a:lnTo>
                      <a:pt x="67" y="632"/>
                    </a:lnTo>
                    <a:lnTo>
                      <a:pt x="243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5" y="444"/>
                    </a:lnTo>
                    <a:lnTo>
                      <a:pt x="91" y="362"/>
                    </a:lnTo>
                    <a:lnTo>
                      <a:pt x="95" y="281"/>
                    </a:lnTo>
                    <a:lnTo>
                      <a:pt x="110" y="215"/>
                    </a:lnTo>
                    <a:lnTo>
                      <a:pt x="134" y="163"/>
                    </a:lnTo>
                    <a:lnTo>
                      <a:pt x="148" y="145"/>
                    </a:lnTo>
                    <a:lnTo>
                      <a:pt x="191" y="109"/>
                    </a:lnTo>
                    <a:lnTo>
                      <a:pt x="243" y="97"/>
                    </a:lnTo>
                    <a:lnTo>
                      <a:pt x="419" y="93"/>
                    </a:lnTo>
                    <a:lnTo>
                      <a:pt x="392" y="61"/>
                    </a:lnTo>
                    <a:lnTo>
                      <a:pt x="348" y="27"/>
                    </a:lnTo>
                    <a:lnTo>
                      <a:pt x="299" y="6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8" name="Freeform 1029"/>
              <p:cNvSpPr>
                <a:spLocks/>
              </p:cNvSpPr>
              <p:nvPr/>
            </p:nvSpPr>
            <p:spPr bwMode="auto">
              <a:xfrm>
                <a:off x="3756" y="2594"/>
                <a:ext cx="25" cy="10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3 w 299"/>
                  <a:gd name="T13" fmla="*/ 10 h 111"/>
                  <a:gd name="T14" fmla="*/ 14 w 299"/>
                  <a:gd name="T15" fmla="*/ 10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1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29" name="Freeform 1030"/>
              <p:cNvSpPr>
                <a:spLocks/>
              </p:cNvSpPr>
              <p:nvPr/>
            </p:nvSpPr>
            <p:spPr bwMode="auto">
              <a:xfrm>
                <a:off x="3750" y="254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2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7 w 363"/>
                  <a:gd name="T43" fmla="*/ 30 h 635"/>
                  <a:gd name="T44" fmla="*/ 7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19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3" y="45"/>
                    </a:lnTo>
                    <a:lnTo>
                      <a:pt x="88" y="60"/>
                    </a:lnTo>
                    <a:lnTo>
                      <a:pt x="51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1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8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7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7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3" y="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0" name="Freeform 1031"/>
              <p:cNvSpPr>
                <a:spLocks/>
              </p:cNvSpPr>
              <p:nvPr/>
            </p:nvSpPr>
            <p:spPr bwMode="auto">
              <a:xfrm>
                <a:off x="3769" y="252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2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7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40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1" name="Freeform 1032"/>
              <p:cNvSpPr>
                <a:spLocks/>
              </p:cNvSpPr>
              <p:nvPr/>
            </p:nvSpPr>
            <p:spPr bwMode="auto">
              <a:xfrm>
                <a:off x="3802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6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2" name="Freeform 1033"/>
              <p:cNvSpPr>
                <a:spLocks/>
              </p:cNvSpPr>
              <p:nvPr/>
            </p:nvSpPr>
            <p:spPr bwMode="auto">
              <a:xfrm>
                <a:off x="3797" y="2551"/>
                <a:ext cx="39" cy="45"/>
              </a:xfrm>
              <a:custGeom>
                <a:avLst/>
                <a:gdLst>
                  <a:gd name="T0" fmla="*/ 5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5 w 480"/>
                  <a:gd name="T21" fmla="*/ 45 h 534"/>
                  <a:gd name="T22" fmla="*/ 20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1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7 w 480"/>
                  <a:gd name="T35" fmla="*/ 25 h 534"/>
                  <a:gd name="T36" fmla="*/ 39 w 480"/>
                  <a:gd name="T37" fmla="*/ 25 h 534"/>
                  <a:gd name="T38" fmla="*/ 39 w 480"/>
                  <a:gd name="T39" fmla="*/ 22 h 534"/>
                  <a:gd name="T40" fmla="*/ 39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5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2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3" name="Freeform 1034"/>
              <p:cNvSpPr>
                <a:spLocks/>
              </p:cNvSpPr>
              <p:nvPr/>
            </p:nvSpPr>
            <p:spPr bwMode="auto">
              <a:xfrm>
                <a:off x="3802" y="2543"/>
                <a:ext cx="34" cy="30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4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4 h 355"/>
                  <a:gd name="T18" fmla="*/ 25 w 413"/>
                  <a:gd name="T19" fmla="*/ 19 h 355"/>
                  <a:gd name="T20" fmla="*/ 26 w 413"/>
                  <a:gd name="T21" fmla="*/ 25 h 355"/>
                  <a:gd name="T22" fmla="*/ 2 w 413"/>
                  <a:gd name="T23" fmla="*/ 25 h 355"/>
                  <a:gd name="T24" fmla="*/ 34 w 413"/>
                  <a:gd name="T25" fmla="*/ 30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4" name="Freeform 1035"/>
              <p:cNvSpPr>
                <a:spLocks/>
              </p:cNvSpPr>
              <p:nvPr/>
            </p:nvSpPr>
            <p:spPr bwMode="auto">
              <a:xfrm>
                <a:off x="3872" y="2584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5" name="Freeform 1036"/>
              <p:cNvSpPr>
                <a:spLocks/>
              </p:cNvSpPr>
              <p:nvPr/>
            </p:nvSpPr>
            <p:spPr bwMode="auto">
              <a:xfrm>
                <a:off x="3866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6" name="Freeform 1037"/>
              <p:cNvSpPr>
                <a:spLocks/>
              </p:cNvSpPr>
              <p:nvPr/>
            </p:nvSpPr>
            <p:spPr bwMode="auto">
              <a:xfrm>
                <a:off x="3872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7" name="Freeform 1038"/>
              <p:cNvSpPr>
                <a:spLocks/>
              </p:cNvSpPr>
              <p:nvPr/>
            </p:nvSpPr>
            <p:spPr bwMode="auto">
              <a:xfrm>
                <a:off x="3927" y="2545"/>
                <a:ext cx="23" cy="57"/>
              </a:xfrm>
              <a:custGeom>
                <a:avLst/>
                <a:gdLst>
                  <a:gd name="T0" fmla="*/ 23 w 278"/>
                  <a:gd name="T1" fmla="*/ 0 h 695"/>
                  <a:gd name="T2" fmla="*/ 16 w 278"/>
                  <a:gd name="T3" fmla="*/ 0 h 695"/>
                  <a:gd name="T4" fmla="*/ 6 w 278"/>
                  <a:gd name="T5" fmla="*/ 35 h 695"/>
                  <a:gd name="T6" fmla="*/ 4 w 278"/>
                  <a:gd name="T7" fmla="*/ 40 h 695"/>
                  <a:gd name="T8" fmla="*/ 3 w 278"/>
                  <a:gd name="T9" fmla="*/ 46 h 695"/>
                  <a:gd name="T10" fmla="*/ 0 w 278"/>
                  <a:gd name="T11" fmla="*/ 57 h 695"/>
                  <a:gd name="T12" fmla="*/ 7 w 278"/>
                  <a:gd name="T13" fmla="*/ 57 h 695"/>
                  <a:gd name="T14" fmla="*/ 23 w 27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8"/>
                  <a:gd name="T25" fmla="*/ 0 h 695"/>
                  <a:gd name="T26" fmla="*/ 278 w 27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8" h="695">
                    <a:moveTo>
                      <a:pt x="278" y="0"/>
                    </a:moveTo>
                    <a:lnTo>
                      <a:pt x="188" y="0"/>
                    </a:lnTo>
                    <a:lnTo>
                      <a:pt x="73" y="424"/>
                    </a:lnTo>
                    <a:lnTo>
                      <a:pt x="54" y="493"/>
                    </a:lnTo>
                    <a:lnTo>
                      <a:pt x="39" y="556"/>
                    </a:lnTo>
                    <a:lnTo>
                      <a:pt x="0" y="695"/>
                    </a:lnTo>
                    <a:lnTo>
                      <a:pt x="82" y="695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8" name="Freeform 1039"/>
              <p:cNvSpPr>
                <a:spLocks/>
              </p:cNvSpPr>
              <p:nvPr/>
            </p:nvSpPr>
            <p:spPr bwMode="auto">
              <a:xfrm>
                <a:off x="3911" y="2545"/>
                <a:ext cx="20" cy="57"/>
              </a:xfrm>
              <a:custGeom>
                <a:avLst/>
                <a:gdLst>
                  <a:gd name="T0" fmla="*/ 8 w 238"/>
                  <a:gd name="T1" fmla="*/ 0 h 695"/>
                  <a:gd name="T2" fmla="*/ 0 w 238"/>
                  <a:gd name="T3" fmla="*/ 0 h 695"/>
                  <a:gd name="T4" fmla="*/ 17 w 238"/>
                  <a:gd name="T5" fmla="*/ 57 h 695"/>
                  <a:gd name="T6" fmla="*/ 20 w 238"/>
                  <a:gd name="T7" fmla="*/ 46 h 695"/>
                  <a:gd name="T8" fmla="*/ 20 w 238"/>
                  <a:gd name="T9" fmla="*/ 45 h 695"/>
                  <a:gd name="T10" fmla="*/ 19 w 238"/>
                  <a:gd name="T11" fmla="*/ 40 h 695"/>
                  <a:gd name="T12" fmla="*/ 17 w 238"/>
                  <a:gd name="T13" fmla="*/ 34 h 695"/>
                  <a:gd name="T14" fmla="*/ 8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4" y="0"/>
                    </a:moveTo>
                    <a:lnTo>
                      <a:pt x="0" y="0"/>
                    </a:lnTo>
                    <a:lnTo>
                      <a:pt x="199" y="695"/>
                    </a:lnTo>
                    <a:lnTo>
                      <a:pt x="238" y="556"/>
                    </a:lnTo>
                    <a:lnTo>
                      <a:pt x="238" y="554"/>
                    </a:lnTo>
                    <a:lnTo>
                      <a:pt x="223" y="484"/>
                    </a:lnTo>
                    <a:lnTo>
                      <a:pt x="206" y="41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39" name="Freeform 1040"/>
              <p:cNvSpPr>
                <a:spLocks/>
              </p:cNvSpPr>
              <p:nvPr/>
            </p:nvSpPr>
            <p:spPr bwMode="auto">
              <a:xfrm>
                <a:off x="3958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0" name="Freeform 1041"/>
              <p:cNvSpPr>
                <a:spLocks/>
              </p:cNvSpPr>
              <p:nvPr/>
            </p:nvSpPr>
            <p:spPr bwMode="auto">
              <a:xfrm>
                <a:off x="3955" y="257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7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0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1" name="Freeform 1042"/>
              <p:cNvSpPr>
                <a:spLocks/>
              </p:cNvSpPr>
              <p:nvPr/>
            </p:nvSpPr>
            <p:spPr bwMode="auto">
              <a:xfrm>
                <a:off x="3956" y="2551"/>
                <a:ext cx="18" cy="11"/>
              </a:xfrm>
              <a:custGeom>
                <a:avLst/>
                <a:gdLst>
                  <a:gd name="T0" fmla="*/ 3 w 223"/>
                  <a:gd name="T1" fmla="*/ 0 h 135"/>
                  <a:gd name="T2" fmla="*/ 1 w 223"/>
                  <a:gd name="T3" fmla="*/ 4 h 135"/>
                  <a:gd name="T4" fmla="*/ 0 w 223"/>
                  <a:gd name="T5" fmla="*/ 10 h 135"/>
                  <a:gd name="T6" fmla="*/ 7 w 223"/>
                  <a:gd name="T7" fmla="*/ 11 h 135"/>
                  <a:gd name="T8" fmla="*/ 8 w 223"/>
                  <a:gd name="T9" fmla="*/ 7 h 135"/>
                  <a:gd name="T10" fmla="*/ 11 w 223"/>
                  <a:gd name="T11" fmla="*/ 3 h 135"/>
                  <a:gd name="T12" fmla="*/ 13 w 223"/>
                  <a:gd name="T13" fmla="*/ 1 h 135"/>
                  <a:gd name="T14" fmla="*/ 18 w 223"/>
                  <a:gd name="T15" fmla="*/ 0 h 135"/>
                  <a:gd name="T16" fmla="*/ 3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2" name="Freeform 1043"/>
              <p:cNvSpPr>
                <a:spLocks/>
              </p:cNvSpPr>
              <p:nvPr/>
            </p:nvSpPr>
            <p:spPr bwMode="auto">
              <a:xfrm>
                <a:off x="3959" y="254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4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10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2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4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3" name="Freeform 1044"/>
              <p:cNvSpPr>
                <a:spLocks/>
              </p:cNvSpPr>
              <p:nvPr/>
            </p:nvSpPr>
            <p:spPr bwMode="auto">
              <a:xfrm>
                <a:off x="4007" y="2581"/>
                <a:ext cx="32" cy="23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7 h 270"/>
                  <a:gd name="T6" fmla="*/ 21 w 388"/>
                  <a:gd name="T7" fmla="*/ 11 h 270"/>
                  <a:gd name="T8" fmla="*/ 18 w 388"/>
                  <a:gd name="T9" fmla="*/ 14 h 270"/>
                  <a:gd name="T10" fmla="*/ 14 w 388"/>
                  <a:gd name="T11" fmla="*/ 15 h 270"/>
                  <a:gd name="T12" fmla="*/ 0 w 388"/>
                  <a:gd name="T13" fmla="*/ 15 h 270"/>
                  <a:gd name="T14" fmla="*/ 2 w 388"/>
                  <a:gd name="T15" fmla="*/ 17 h 270"/>
                  <a:gd name="T16" fmla="*/ 5 w 388"/>
                  <a:gd name="T17" fmla="*/ 21 h 270"/>
                  <a:gd name="T18" fmla="*/ 10 w 388"/>
                  <a:gd name="T19" fmla="*/ 22 h 270"/>
                  <a:gd name="T20" fmla="*/ 14 w 388"/>
                  <a:gd name="T21" fmla="*/ 23 h 270"/>
                  <a:gd name="T22" fmla="*/ 18 w 388"/>
                  <a:gd name="T23" fmla="*/ 22 h 270"/>
                  <a:gd name="T24" fmla="*/ 23 w 388"/>
                  <a:gd name="T25" fmla="*/ 20 h 270"/>
                  <a:gd name="T26" fmla="*/ 26 w 388"/>
                  <a:gd name="T27" fmla="*/ 17 h 270"/>
                  <a:gd name="T28" fmla="*/ 26 w 388"/>
                  <a:gd name="T29" fmla="*/ 17 h 270"/>
                  <a:gd name="T30" fmla="*/ 29 w 388"/>
                  <a:gd name="T31" fmla="*/ 13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5"/>
                    </a:lnTo>
                    <a:lnTo>
                      <a:pt x="66" y="241"/>
                    </a:lnTo>
                    <a:lnTo>
                      <a:pt x="116" y="262"/>
                    </a:lnTo>
                    <a:lnTo>
                      <a:pt x="171" y="270"/>
                    </a:lnTo>
                    <a:lnTo>
                      <a:pt x="223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7" y="199"/>
                    </a:lnTo>
                    <a:lnTo>
                      <a:pt x="350" y="149"/>
                    </a:lnTo>
                    <a:lnTo>
                      <a:pt x="374" y="87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4" name="Freeform 1045"/>
              <p:cNvSpPr>
                <a:spLocks/>
              </p:cNvSpPr>
              <p:nvPr/>
            </p:nvSpPr>
            <p:spPr bwMode="auto">
              <a:xfrm>
                <a:off x="4001" y="2548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4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8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9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3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4" y="393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5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0" y="507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5"/>
                    </a:lnTo>
                    <a:lnTo>
                      <a:pt x="187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5" name="Freeform 1046"/>
              <p:cNvSpPr>
                <a:spLocks/>
              </p:cNvSpPr>
              <p:nvPr/>
            </p:nvSpPr>
            <p:spPr bwMode="auto">
              <a:xfrm>
                <a:off x="4009" y="2543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4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9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9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2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20"/>
                    </a:lnTo>
                    <a:lnTo>
                      <a:pt x="340" y="168"/>
                    </a:lnTo>
                    <a:lnTo>
                      <a:pt x="317" y="106"/>
                    </a:lnTo>
                    <a:lnTo>
                      <a:pt x="282" y="56"/>
                    </a:lnTo>
                    <a:lnTo>
                      <a:pt x="250" y="28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6" name="Freeform 1047"/>
              <p:cNvSpPr>
                <a:spLocks/>
              </p:cNvSpPr>
              <p:nvPr/>
            </p:nvSpPr>
            <p:spPr bwMode="auto">
              <a:xfrm>
                <a:off x="4048" y="2593"/>
                <a:ext cx="26" cy="11"/>
              </a:xfrm>
              <a:custGeom>
                <a:avLst/>
                <a:gdLst>
                  <a:gd name="T0" fmla="*/ 20 w 310"/>
                  <a:gd name="T1" fmla="*/ 0 h 130"/>
                  <a:gd name="T2" fmla="*/ 18 w 310"/>
                  <a:gd name="T3" fmla="*/ 1 h 130"/>
                  <a:gd name="T4" fmla="*/ 14 w 310"/>
                  <a:gd name="T5" fmla="*/ 2 h 130"/>
                  <a:gd name="T6" fmla="*/ 0 w 310"/>
                  <a:gd name="T7" fmla="*/ 4 h 130"/>
                  <a:gd name="T8" fmla="*/ 1 w 310"/>
                  <a:gd name="T9" fmla="*/ 6 h 130"/>
                  <a:gd name="T10" fmla="*/ 5 w 310"/>
                  <a:gd name="T11" fmla="*/ 9 h 130"/>
                  <a:gd name="T12" fmla="*/ 8 w 310"/>
                  <a:gd name="T13" fmla="*/ 10 h 130"/>
                  <a:gd name="T14" fmla="*/ 12 w 310"/>
                  <a:gd name="T15" fmla="*/ 11 h 130"/>
                  <a:gd name="T16" fmla="*/ 16 w 310"/>
                  <a:gd name="T17" fmla="*/ 10 h 130"/>
                  <a:gd name="T18" fmla="*/ 20 w 310"/>
                  <a:gd name="T19" fmla="*/ 9 h 130"/>
                  <a:gd name="T20" fmla="*/ 23 w 310"/>
                  <a:gd name="T21" fmla="*/ 6 h 130"/>
                  <a:gd name="T22" fmla="*/ 26 w 310"/>
                  <a:gd name="T23" fmla="*/ 1 h 130"/>
                  <a:gd name="T24" fmla="*/ 20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4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3" y="66"/>
                    </a:lnTo>
                    <a:lnTo>
                      <a:pt x="60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4"/>
                    </a:lnTo>
                    <a:lnTo>
                      <a:pt x="233" y="104"/>
                    </a:lnTo>
                    <a:lnTo>
                      <a:pt x="274" y="66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7" name="Freeform 1048"/>
              <p:cNvSpPr>
                <a:spLocks/>
              </p:cNvSpPr>
              <p:nvPr/>
            </p:nvSpPr>
            <p:spPr bwMode="auto">
              <a:xfrm>
                <a:off x="4068" y="2545"/>
                <a:ext cx="12" cy="57"/>
              </a:xfrm>
              <a:custGeom>
                <a:avLst/>
                <a:gdLst>
                  <a:gd name="T0" fmla="*/ 12 w 152"/>
                  <a:gd name="T1" fmla="*/ 0 h 695"/>
                  <a:gd name="T2" fmla="*/ 5 w 152"/>
                  <a:gd name="T3" fmla="*/ 0 h 695"/>
                  <a:gd name="T4" fmla="*/ 5 w 152"/>
                  <a:gd name="T5" fmla="*/ 31 h 695"/>
                  <a:gd name="T6" fmla="*/ 5 w 152"/>
                  <a:gd name="T7" fmla="*/ 37 h 695"/>
                  <a:gd name="T8" fmla="*/ 4 w 152"/>
                  <a:gd name="T9" fmla="*/ 42 h 695"/>
                  <a:gd name="T10" fmla="*/ 3 w 152"/>
                  <a:gd name="T11" fmla="*/ 44 h 695"/>
                  <a:gd name="T12" fmla="*/ 0 w 152"/>
                  <a:gd name="T13" fmla="*/ 48 h 695"/>
                  <a:gd name="T14" fmla="*/ 6 w 152"/>
                  <a:gd name="T15" fmla="*/ 49 h 695"/>
                  <a:gd name="T16" fmla="*/ 6 w 152"/>
                  <a:gd name="T17" fmla="*/ 57 h 695"/>
                  <a:gd name="T18" fmla="*/ 12 w 152"/>
                  <a:gd name="T19" fmla="*/ 57 h 695"/>
                  <a:gd name="T20" fmla="*/ 12 w 152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5"/>
                  <a:gd name="T35" fmla="*/ 152 w 152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5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3"/>
                    </a:lnTo>
                    <a:lnTo>
                      <a:pt x="61" y="448"/>
                    </a:lnTo>
                    <a:lnTo>
                      <a:pt x="50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2" y="695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8" name="Freeform 1049"/>
              <p:cNvSpPr>
                <a:spLocks/>
              </p:cNvSpPr>
              <p:nvPr/>
            </p:nvSpPr>
            <p:spPr bwMode="auto">
              <a:xfrm>
                <a:off x="4045" y="2545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1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9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1" y="478"/>
                    </a:lnTo>
                    <a:lnTo>
                      <a:pt x="5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10"/>
                    </a:lnTo>
                    <a:lnTo>
                      <a:pt x="91" y="472"/>
                    </a:lnTo>
                    <a:lnTo>
                      <a:pt x="89" y="38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49" name="Freeform 1050"/>
              <p:cNvSpPr>
                <a:spLocks/>
              </p:cNvSpPr>
              <p:nvPr/>
            </p:nvSpPr>
            <p:spPr bwMode="auto">
              <a:xfrm>
                <a:off x="4093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0" name="Freeform 1051"/>
              <p:cNvSpPr>
                <a:spLocks/>
              </p:cNvSpPr>
              <p:nvPr/>
            </p:nvSpPr>
            <p:spPr bwMode="auto">
              <a:xfrm>
                <a:off x="4089" y="2571"/>
                <a:ext cx="30" cy="28"/>
              </a:xfrm>
              <a:custGeom>
                <a:avLst/>
                <a:gdLst>
                  <a:gd name="T0" fmla="*/ 9 w 363"/>
                  <a:gd name="T1" fmla="*/ 0 h 336"/>
                  <a:gd name="T2" fmla="*/ 5 w 363"/>
                  <a:gd name="T3" fmla="*/ 3 h 336"/>
                  <a:gd name="T4" fmla="*/ 4 w 363"/>
                  <a:gd name="T5" fmla="*/ 4 h 336"/>
                  <a:gd name="T6" fmla="*/ 1 w 363"/>
                  <a:gd name="T7" fmla="*/ 8 h 336"/>
                  <a:gd name="T8" fmla="*/ 1 w 363"/>
                  <a:gd name="T9" fmla="*/ 10 h 336"/>
                  <a:gd name="T10" fmla="*/ 0 w 363"/>
                  <a:gd name="T11" fmla="*/ 16 h 336"/>
                  <a:gd name="T12" fmla="*/ 0 w 363"/>
                  <a:gd name="T13" fmla="*/ 18 h 336"/>
                  <a:gd name="T14" fmla="*/ 1 w 363"/>
                  <a:gd name="T15" fmla="*/ 23 h 336"/>
                  <a:gd name="T16" fmla="*/ 4 w 363"/>
                  <a:gd name="T17" fmla="*/ 28 h 336"/>
                  <a:gd name="T18" fmla="*/ 17 w 363"/>
                  <a:gd name="T19" fmla="*/ 25 h 336"/>
                  <a:gd name="T20" fmla="*/ 14 w 363"/>
                  <a:gd name="T21" fmla="*/ 25 h 336"/>
                  <a:gd name="T22" fmla="*/ 10 w 363"/>
                  <a:gd name="T23" fmla="*/ 22 h 336"/>
                  <a:gd name="T24" fmla="*/ 9 w 363"/>
                  <a:gd name="T25" fmla="*/ 21 h 336"/>
                  <a:gd name="T26" fmla="*/ 8 w 363"/>
                  <a:gd name="T27" fmla="*/ 16 h 336"/>
                  <a:gd name="T28" fmla="*/ 9 w 363"/>
                  <a:gd name="T29" fmla="*/ 11 h 336"/>
                  <a:gd name="T30" fmla="*/ 12 w 363"/>
                  <a:gd name="T31" fmla="*/ 8 h 336"/>
                  <a:gd name="T32" fmla="*/ 13 w 363"/>
                  <a:gd name="T33" fmla="*/ 7 h 336"/>
                  <a:gd name="T34" fmla="*/ 18 w 363"/>
                  <a:gd name="T35" fmla="*/ 6 h 336"/>
                  <a:gd name="T36" fmla="*/ 22 w 363"/>
                  <a:gd name="T37" fmla="*/ 5 h 336"/>
                  <a:gd name="T38" fmla="*/ 27 w 363"/>
                  <a:gd name="T39" fmla="*/ 4 h 336"/>
                  <a:gd name="T40" fmla="*/ 30 w 363"/>
                  <a:gd name="T41" fmla="*/ 2 h 336"/>
                  <a:gd name="T42" fmla="*/ 9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1" name="Freeform 1052"/>
              <p:cNvSpPr>
                <a:spLocks/>
              </p:cNvSpPr>
              <p:nvPr/>
            </p:nvSpPr>
            <p:spPr bwMode="auto">
              <a:xfrm>
                <a:off x="4091" y="2551"/>
                <a:ext cx="18" cy="11"/>
              </a:xfrm>
              <a:custGeom>
                <a:avLst/>
                <a:gdLst>
                  <a:gd name="T0" fmla="*/ 3 w 221"/>
                  <a:gd name="T1" fmla="*/ 0 h 135"/>
                  <a:gd name="T2" fmla="*/ 1 w 221"/>
                  <a:gd name="T3" fmla="*/ 4 h 135"/>
                  <a:gd name="T4" fmla="*/ 0 w 221"/>
                  <a:gd name="T5" fmla="*/ 10 h 135"/>
                  <a:gd name="T6" fmla="*/ 7 w 221"/>
                  <a:gd name="T7" fmla="*/ 11 h 135"/>
                  <a:gd name="T8" fmla="*/ 8 w 221"/>
                  <a:gd name="T9" fmla="*/ 7 h 135"/>
                  <a:gd name="T10" fmla="*/ 11 w 221"/>
                  <a:gd name="T11" fmla="*/ 3 h 135"/>
                  <a:gd name="T12" fmla="*/ 13 w 221"/>
                  <a:gd name="T13" fmla="*/ 1 h 135"/>
                  <a:gd name="T14" fmla="*/ 18 w 221"/>
                  <a:gd name="T15" fmla="*/ 0 h 135"/>
                  <a:gd name="T16" fmla="*/ 3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2" name="Freeform 1053"/>
              <p:cNvSpPr>
                <a:spLocks/>
              </p:cNvSpPr>
              <p:nvPr/>
            </p:nvSpPr>
            <p:spPr bwMode="auto">
              <a:xfrm>
                <a:off x="4094" y="254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4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9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7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3" name="Freeform 1054"/>
              <p:cNvSpPr>
                <a:spLocks/>
              </p:cNvSpPr>
              <p:nvPr/>
            </p:nvSpPr>
            <p:spPr bwMode="auto">
              <a:xfrm>
                <a:off x="4145" y="2617"/>
                <a:ext cx="16" cy="7"/>
              </a:xfrm>
              <a:custGeom>
                <a:avLst/>
                <a:gdLst>
                  <a:gd name="T0" fmla="*/ 0 w 195"/>
                  <a:gd name="T1" fmla="*/ 0 h 85"/>
                  <a:gd name="T2" fmla="*/ 0 w 195"/>
                  <a:gd name="T3" fmla="*/ 6 h 85"/>
                  <a:gd name="T4" fmla="*/ 1 w 195"/>
                  <a:gd name="T5" fmla="*/ 7 h 85"/>
                  <a:gd name="T6" fmla="*/ 6 w 195"/>
                  <a:gd name="T7" fmla="*/ 7 h 85"/>
                  <a:gd name="T8" fmla="*/ 6 w 195"/>
                  <a:gd name="T9" fmla="*/ 7 h 85"/>
                  <a:gd name="T10" fmla="*/ 11 w 195"/>
                  <a:gd name="T11" fmla="*/ 6 h 85"/>
                  <a:gd name="T12" fmla="*/ 15 w 195"/>
                  <a:gd name="T13" fmla="*/ 4 h 85"/>
                  <a:gd name="T14" fmla="*/ 16 w 195"/>
                  <a:gd name="T15" fmla="*/ 2 h 85"/>
                  <a:gd name="T16" fmla="*/ 4 w 195"/>
                  <a:gd name="T17" fmla="*/ 0 h 85"/>
                  <a:gd name="T18" fmla="*/ 0 w 195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5"/>
                  <a:gd name="T32" fmla="*/ 195 w 195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0" y="85"/>
                    </a:lnTo>
                    <a:lnTo>
                      <a:pt x="78" y="85"/>
                    </a:lnTo>
                    <a:lnTo>
                      <a:pt x="135" y="75"/>
                    </a:lnTo>
                    <a:lnTo>
                      <a:pt x="177" y="47"/>
                    </a:lnTo>
                    <a:lnTo>
                      <a:pt x="195" y="23"/>
                    </a:lnTo>
                    <a:lnTo>
                      <a:pt x="5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4" name="Freeform 1055"/>
              <p:cNvSpPr>
                <a:spLocks/>
              </p:cNvSpPr>
              <p:nvPr/>
            </p:nvSpPr>
            <p:spPr bwMode="auto">
              <a:xfrm>
                <a:off x="4141" y="2581"/>
                <a:ext cx="33" cy="38"/>
              </a:xfrm>
              <a:custGeom>
                <a:avLst/>
                <a:gdLst>
                  <a:gd name="T0" fmla="*/ 26 w 389"/>
                  <a:gd name="T1" fmla="*/ 0 h 454"/>
                  <a:gd name="T2" fmla="*/ 26 w 389"/>
                  <a:gd name="T3" fmla="*/ 0 h 454"/>
                  <a:gd name="T4" fmla="*/ 24 w 389"/>
                  <a:gd name="T5" fmla="*/ 7 h 454"/>
                  <a:gd name="T6" fmla="*/ 22 w 389"/>
                  <a:gd name="T7" fmla="*/ 11 h 454"/>
                  <a:gd name="T8" fmla="*/ 19 w 389"/>
                  <a:gd name="T9" fmla="*/ 13 h 454"/>
                  <a:gd name="T10" fmla="*/ 15 w 389"/>
                  <a:gd name="T11" fmla="*/ 14 h 454"/>
                  <a:gd name="T12" fmla="*/ 0 w 389"/>
                  <a:gd name="T13" fmla="*/ 15 h 454"/>
                  <a:gd name="T14" fmla="*/ 2 w 389"/>
                  <a:gd name="T15" fmla="*/ 17 h 454"/>
                  <a:gd name="T16" fmla="*/ 6 w 389"/>
                  <a:gd name="T17" fmla="*/ 20 h 454"/>
                  <a:gd name="T18" fmla="*/ 10 w 389"/>
                  <a:gd name="T19" fmla="*/ 22 h 454"/>
                  <a:gd name="T20" fmla="*/ 8 w 389"/>
                  <a:gd name="T21" fmla="*/ 29 h 454"/>
                  <a:gd name="T22" fmla="*/ 13 w 389"/>
                  <a:gd name="T23" fmla="*/ 29 h 454"/>
                  <a:gd name="T24" fmla="*/ 14 w 389"/>
                  <a:gd name="T25" fmla="*/ 30 h 454"/>
                  <a:gd name="T26" fmla="*/ 15 w 389"/>
                  <a:gd name="T27" fmla="*/ 32 h 454"/>
                  <a:gd name="T28" fmla="*/ 14 w 389"/>
                  <a:gd name="T29" fmla="*/ 35 h 454"/>
                  <a:gd name="T30" fmla="*/ 13 w 389"/>
                  <a:gd name="T31" fmla="*/ 35 h 454"/>
                  <a:gd name="T32" fmla="*/ 8 w 389"/>
                  <a:gd name="T33" fmla="*/ 36 h 454"/>
                  <a:gd name="T34" fmla="*/ 20 w 389"/>
                  <a:gd name="T35" fmla="*/ 38 h 454"/>
                  <a:gd name="T36" fmla="*/ 22 w 389"/>
                  <a:gd name="T37" fmla="*/ 33 h 454"/>
                  <a:gd name="T38" fmla="*/ 20 w 389"/>
                  <a:gd name="T39" fmla="*/ 28 h 454"/>
                  <a:gd name="T40" fmla="*/ 19 w 389"/>
                  <a:gd name="T41" fmla="*/ 27 h 454"/>
                  <a:gd name="T42" fmla="*/ 15 w 389"/>
                  <a:gd name="T43" fmla="*/ 25 h 454"/>
                  <a:gd name="T44" fmla="*/ 15 w 389"/>
                  <a:gd name="T45" fmla="*/ 23 h 454"/>
                  <a:gd name="T46" fmla="*/ 19 w 389"/>
                  <a:gd name="T47" fmla="*/ 22 h 454"/>
                  <a:gd name="T48" fmla="*/ 23 w 389"/>
                  <a:gd name="T49" fmla="*/ 20 h 454"/>
                  <a:gd name="T50" fmla="*/ 27 w 389"/>
                  <a:gd name="T51" fmla="*/ 17 h 454"/>
                  <a:gd name="T52" fmla="*/ 27 w 389"/>
                  <a:gd name="T53" fmla="*/ 17 h 454"/>
                  <a:gd name="T54" fmla="*/ 30 w 389"/>
                  <a:gd name="T55" fmla="*/ 12 h 454"/>
                  <a:gd name="T56" fmla="*/ 32 w 389"/>
                  <a:gd name="T57" fmla="*/ 7 h 454"/>
                  <a:gd name="T58" fmla="*/ 33 w 389"/>
                  <a:gd name="T59" fmla="*/ 1 h 454"/>
                  <a:gd name="T60" fmla="*/ 26 w 389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9"/>
                  <a:gd name="T94" fmla="*/ 0 h 454"/>
                  <a:gd name="T95" fmla="*/ 389 w 389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9" h="454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5" y="261"/>
                    </a:lnTo>
                    <a:lnTo>
                      <a:pt x="98" y="342"/>
                    </a:lnTo>
                    <a:lnTo>
                      <a:pt x="148" y="349"/>
                    </a:lnTo>
                    <a:lnTo>
                      <a:pt x="169" y="364"/>
                    </a:lnTo>
                    <a:lnTo>
                      <a:pt x="174" y="386"/>
                    </a:lnTo>
                    <a:lnTo>
                      <a:pt x="160" y="417"/>
                    </a:lnTo>
                    <a:lnTo>
                      <a:pt x="152" y="423"/>
                    </a:lnTo>
                    <a:lnTo>
                      <a:pt x="96" y="434"/>
                    </a:lnTo>
                    <a:lnTo>
                      <a:pt x="239" y="454"/>
                    </a:lnTo>
                    <a:lnTo>
                      <a:pt x="257" y="392"/>
                    </a:lnTo>
                    <a:lnTo>
                      <a:pt x="235" y="330"/>
                    </a:lnTo>
                    <a:lnTo>
                      <a:pt x="224" y="318"/>
                    </a:lnTo>
                    <a:lnTo>
                      <a:pt x="172" y="296"/>
                    </a:lnTo>
                    <a:lnTo>
                      <a:pt x="178" y="269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5" name="Freeform 1056"/>
              <p:cNvSpPr>
                <a:spLocks/>
              </p:cNvSpPr>
              <p:nvPr/>
            </p:nvSpPr>
            <p:spPr bwMode="auto">
              <a:xfrm>
                <a:off x="4136" y="2548"/>
                <a:ext cx="20" cy="48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4 h 574"/>
                  <a:gd name="T8" fmla="*/ 0 w 241"/>
                  <a:gd name="T9" fmla="*/ 19 h 574"/>
                  <a:gd name="T10" fmla="*/ 0 w 241"/>
                  <a:gd name="T11" fmla="*/ 26 h 574"/>
                  <a:gd name="T12" fmla="*/ 0 w 241"/>
                  <a:gd name="T13" fmla="*/ 26 h 574"/>
                  <a:gd name="T14" fmla="*/ 0 w 241"/>
                  <a:gd name="T15" fmla="*/ 33 h 574"/>
                  <a:gd name="T16" fmla="*/ 1 w 241"/>
                  <a:gd name="T17" fmla="*/ 39 h 574"/>
                  <a:gd name="T18" fmla="*/ 3 w 241"/>
                  <a:gd name="T19" fmla="*/ 44 h 574"/>
                  <a:gd name="T20" fmla="*/ 5 w 241"/>
                  <a:gd name="T21" fmla="*/ 48 h 574"/>
                  <a:gd name="T22" fmla="*/ 20 w 241"/>
                  <a:gd name="T23" fmla="*/ 48 h 574"/>
                  <a:gd name="T24" fmla="*/ 18 w 241"/>
                  <a:gd name="T25" fmla="*/ 48 h 574"/>
                  <a:gd name="T26" fmla="*/ 14 w 241"/>
                  <a:gd name="T27" fmla="*/ 46 h 574"/>
                  <a:gd name="T28" fmla="*/ 11 w 241"/>
                  <a:gd name="T29" fmla="*/ 42 h 574"/>
                  <a:gd name="T30" fmla="*/ 11 w 241"/>
                  <a:gd name="T31" fmla="*/ 42 h 574"/>
                  <a:gd name="T32" fmla="*/ 9 w 241"/>
                  <a:gd name="T33" fmla="*/ 38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9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6" name="Freeform 1057"/>
              <p:cNvSpPr>
                <a:spLocks/>
              </p:cNvSpPr>
              <p:nvPr/>
            </p:nvSpPr>
            <p:spPr bwMode="auto">
              <a:xfrm>
                <a:off x="4144" y="2543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9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2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7" name="Freeform 1058"/>
              <p:cNvSpPr>
                <a:spLocks/>
              </p:cNvSpPr>
              <p:nvPr/>
            </p:nvSpPr>
            <p:spPr bwMode="auto">
              <a:xfrm>
                <a:off x="4181" y="2595"/>
                <a:ext cx="27" cy="9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8 h 102"/>
                  <a:gd name="T10" fmla="*/ 11 w 322"/>
                  <a:gd name="T11" fmla="*/ 9 h 102"/>
                  <a:gd name="T12" fmla="*/ 15 w 322"/>
                  <a:gd name="T13" fmla="*/ 8 h 102"/>
                  <a:gd name="T14" fmla="*/ 19 w 322"/>
                  <a:gd name="T15" fmla="*/ 7 h 102"/>
                  <a:gd name="T16" fmla="*/ 19 w 322"/>
                  <a:gd name="T17" fmla="*/ 7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8" name="Freeform 1059"/>
              <p:cNvSpPr>
                <a:spLocks/>
              </p:cNvSpPr>
              <p:nvPr/>
            </p:nvSpPr>
            <p:spPr bwMode="auto">
              <a:xfrm>
                <a:off x="4178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59" name="Freeform 1060"/>
              <p:cNvSpPr>
                <a:spLocks/>
              </p:cNvSpPr>
              <p:nvPr/>
            </p:nvSpPr>
            <p:spPr bwMode="auto">
              <a:xfrm>
                <a:off x="4179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0" name="Freeform 1061"/>
              <p:cNvSpPr>
                <a:spLocks/>
              </p:cNvSpPr>
              <p:nvPr/>
            </p:nvSpPr>
            <p:spPr bwMode="auto">
              <a:xfrm>
                <a:off x="4182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1" name="Freeform 1062"/>
              <p:cNvSpPr>
                <a:spLocks/>
              </p:cNvSpPr>
              <p:nvPr/>
            </p:nvSpPr>
            <p:spPr bwMode="auto">
              <a:xfrm>
                <a:off x="4184" y="2530"/>
                <a:ext cx="8" cy="6"/>
              </a:xfrm>
              <a:custGeom>
                <a:avLst/>
                <a:gdLst>
                  <a:gd name="T0" fmla="*/ 1 w 103"/>
                  <a:gd name="T1" fmla="*/ 0 h 71"/>
                  <a:gd name="T2" fmla="*/ 0 w 103"/>
                  <a:gd name="T3" fmla="*/ 6 h 71"/>
                  <a:gd name="T4" fmla="*/ 5 w 103"/>
                  <a:gd name="T5" fmla="*/ 6 h 71"/>
                  <a:gd name="T6" fmla="*/ 6 w 103"/>
                  <a:gd name="T7" fmla="*/ 2 h 71"/>
                  <a:gd name="T8" fmla="*/ 8 w 103"/>
                  <a:gd name="T9" fmla="*/ 1 h 71"/>
                  <a:gd name="T10" fmla="*/ 1 w 103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1"/>
                  <a:gd name="T20" fmla="*/ 103 w 103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1">
                    <a:moveTo>
                      <a:pt x="10" y="0"/>
                    </a:moveTo>
                    <a:lnTo>
                      <a:pt x="0" y="71"/>
                    </a:lnTo>
                    <a:lnTo>
                      <a:pt x="65" y="71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2" name="Freeform 1063"/>
              <p:cNvSpPr>
                <a:spLocks/>
              </p:cNvSpPr>
              <p:nvPr/>
            </p:nvSpPr>
            <p:spPr bwMode="auto">
              <a:xfrm>
                <a:off x="4185" y="2524"/>
                <a:ext cx="25" cy="12"/>
              </a:xfrm>
              <a:custGeom>
                <a:avLst/>
                <a:gdLst>
                  <a:gd name="T0" fmla="*/ 7 w 308"/>
                  <a:gd name="T1" fmla="*/ 0 h 146"/>
                  <a:gd name="T2" fmla="*/ 5 w 308"/>
                  <a:gd name="T3" fmla="*/ 0 h 146"/>
                  <a:gd name="T4" fmla="*/ 1 w 308"/>
                  <a:gd name="T5" fmla="*/ 3 h 146"/>
                  <a:gd name="T6" fmla="*/ 0 w 308"/>
                  <a:gd name="T7" fmla="*/ 6 h 146"/>
                  <a:gd name="T8" fmla="*/ 8 w 308"/>
                  <a:gd name="T9" fmla="*/ 7 h 146"/>
                  <a:gd name="T10" fmla="*/ 11 w 308"/>
                  <a:gd name="T11" fmla="*/ 9 h 146"/>
                  <a:gd name="T12" fmla="*/ 14 w 308"/>
                  <a:gd name="T13" fmla="*/ 11 h 146"/>
                  <a:gd name="T14" fmla="*/ 18 w 308"/>
                  <a:gd name="T15" fmla="*/ 12 h 146"/>
                  <a:gd name="T16" fmla="*/ 20 w 308"/>
                  <a:gd name="T17" fmla="*/ 12 h 146"/>
                  <a:gd name="T18" fmla="*/ 24 w 308"/>
                  <a:gd name="T19" fmla="*/ 9 h 146"/>
                  <a:gd name="T20" fmla="*/ 25 w 308"/>
                  <a:gd name="T21" fmla="*/ 6 h 146"/>
                  <a:gd name="T22" fmla="*/ 18 w 308"/>
                  <a:gd name="T23" fmla="*/ 5 h 146"/>
                  <a:gd name="T24" fmla="*/ 14 w 308"/>
                  <a:gd name="T25" fmla="*/ 3 h 146"/>
                  <a:gd name="T26" fmla="*/ 11 w 308"/>
                  <a:gd name="T27" fmla="*/ 1 h 146"/>
                  <a:gd name="T28" fmla="*/ 7 w 308"/>
                  <a:gd name="T29" fmla="*/ 0 h 1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8"/>
                  <a:gd name="T46" fmla="*/ 0 h 146"/>
                  <a:gd name="T47" fmla="*/ 308 w 308"/>
                  <a:gd name="T48" fmla="*/ 146 h 1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8" h="146">
                    <a:moveTo>
                      <a:pt x="90" y="0"/>
                    </a:moveTo>
                    <a:lnTo>
                      <a:pt x="61" y="4"/>
                    </a:lnTo>
                    <a:lnTo>
                      <a:pt x="18" y="40"/>
                    </a:lnTo>
                    <a:lnTo>
                      <a:pt x="0" y="77"/>
                    </a:lnTo>
                    <a:lnTo>
                      <a:pt x="93" y="86"/>
                    </a:lnTo>
                    <a:lnTo>
                      <a:pt x="141" y="110"/>
                    </a:lnTo>
                    <a:lnTo>
                      <a:pt x="176" y="132"/>
                    </a:lnTo>
                    <a:lnTo>
                      <a:pt x="222" y="146"/>
                    </a:lnTo>
                    <a:lnTo>
                      <a:pt x="245" y="143"/>
                    </a:lnTo>
                    <a:lnTo>
                      <a:pt x="290" y="110"/>
                    </a:lnTo>
                    <a:lnTo>
                      <a:pt x="308" y="72"/>
                    </a:lnTo>
                    <a:lnTo>
                      <a:pt x="218" y="55"/>
                    </a:lnTo>
                    <a:lnTo>
                      <a:pt x="172" y="35"/>
                    </a:lnTo>
                    <a:lnTo>
                      <a:pt x="135" y="13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3" name="Freeform 1064"/>
              <p:cNvSpPr>
                <a:spLocks/>
              </p:cNvSpPr>
              <p:nvPr/>
            </p:nvSpPr>
            <p:spPr bwMode="auto">
              <a:xfrm>
                <a:off x="4203" y="2523"/>
                <a:ext cx="8" cy="7"/>
              </a:xfrm>
              <a:custGeom>
                <a:avLst/>
                <a:gdLst>
                  <a:gd name="T0" fmla="*/ 8 w 100"/>
                  <a:gd name="T1" fmla="*/ 0 h 74"/>
                  <a:gd name="T2" fmla="*/ 3 w 100"/>
                  <a:gd name="T3" fmla="*/ 0 h 74"/>
                  <a:gd name="T4" fmla="*/ 2 w 100"/>
                  <a:gd name="T5" fmla="*/ 4 h 74"/>
                  <a:gd name="T6" fmla="*/ 0 w 100"/>
                  <a:gd name="T7" fmla="*/ 5 h 74"/>
                  <a:gd name="T8" fmla="*/ 7 w 100"/>
                  <a:gd name="T9" fmla="*/ 7 h 74"/>
                  <a:gd name="T10" fmla="*/ 8 w 100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74"/>
                  <a:gd name="T20" fmla="*/ 100 w 10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74">
                    <a:moveTo>
                      <a:pt x="100" y="0"/>
                    </a:moveTo>
                    <a:lnTo>
                      <a:pt x="36" y="0"/>
                    </a:lnTo>
                    <a:lnTo>
                      <a:pt x="24" y="45"/>
                    </a:lnTo>
                    <a:lnTo>
                      <a:pt x="0" y="57"/>
                    </a:lnTo>
                    <a:lnTo>
                      <a:pt x="90" y="7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4" name="Freeform 1065"/>
              <p:cNvSpPr>
                <a:spLocks/>
              </p:cNvSpPr>
              <p:nvPr/>
            </p:nvSpPr>
            <p:spPr bwMode="auto">
              <a:xfrm>
                <a:off x="4229" y="2551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7 w 420"/>
                  <a:gd name="T15" fmla="*/ 22 h 633"/>
                  <a:gd name="T16" fmla="*/ 27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2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09" y="120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6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1" y="632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89" y="471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6" y="182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5" name="Freeform 1066"/>
              <p:cNvSpPr>
                <a:spLocks/>
              </p:cNvSpPr>
              <p:nvPr/>
            </p:nvSpPr>
            <p:spPr bwMode="auto">
              <a:xfrm>
                <a:off x="4224" y="2543"/>
                <a:ext cx="35" cy="53"/>
              </a:xfrm>
              <a:custGeom>
                <a:avLst/>
                <a:gdLst>
                  <a:gd name="T0" fmla="*/ 20 w 420"/>
                  <a:gd name="T1" fmla="*/ 0 h 632"/>
                  <a:gd name="T2" fmla="*/ 19 w 420"/>
                  <a:gd name="T3" fmla="*/ 0 h 632"/>
                  <a:gd name="T4" fmla="*/ 14 w 420"/>
                  <a:gd name="T5" fmla="*/ 1 h 632"/>
                  <a:gd name="T6" fmla="*/ 10 w 420"/>
                  <a:gd name="T7" fmla="*/ 3 h 632"/>
                  <a:gd name="T8" fmla="*/ 7 w 420"/>
                  <a:gd name="T9" fmla="*/ 6 h 632"/>
                  <a:gd name="T10" fmla="*/ 5 w 420"/>
                  <a:gd name="T11" fmla="*/ 8 h 632"/>
                  <a:gd name="T12" fmla="*/ 3 w 420"/>
                  <a:gd name="T13" fmla="*/ 13 h 632"/>
                  <a:gd name="T14" fmla="*/ 1 w 420"/>
                  <a:gd name="T15" fmla="*/ 18 h 632"/>
                  <a:gd name="T16" fmla="*/ 0 w 420"/>
                  <a:gd name="T17" fmla="*/ 24 h 632"/>
                  <a:gd name="T18" fmla="*/ 0 w 420"/>
                  <a:gd name="T19" fmla="*/ 30 h 632"/>
                  <a:gd name="T20" fmla="*/ 0 w 420"/>
                  <a:gd name="T21" fmla="*/ 31 h 632"/>
                  <a:gd name="T22" fmla="*/ 0 w 420"/>
                  <a:gd name="T23" fmla="*/ 38 h 632"/>
                  <a:gd name="T24" fmla="*/ 2 w 420"/>
                  <a:gd name="T25" fmla="*/ 44 h 632"/>
                  <a:gd name="T26" fmla="*/ 3 w 420"/>
                  <a:gd name="T27" fmla="*/ 49 h 632"/>
                  <a:gd name="T28" fmla="*/ 6 w 420"/>
                  <a:gd name="T29" fmla="*/ 53 h 632"/>
                  <a:gd name="T30" fmla="*/ 20 w 420"/>
                  <a:gd name="T31" fmla="*/ 53 h 632"/>
                  <a:gd name="T32" fmla="*/ 19 w 420"/>
                  <a:gd name="T33" fmla="*/ 53 h 632"/>
                  <a:gd name="T34" fmla="*/ 15 w 420"/>
                  <a:gd name="T35" fmla="*/ 51 h 632"/>
                  <a:gd name="T36" fmla="*/ 11 w 420"/>
                  <a:gd name="T37" fmla="*/ 47 h 632"/>
                  <a:gd name="T38" fmla="*/ 11 w 420"/>
                  <a:gd name="T39" fmla="*/ 47 h 632"/>
                  <a:gd name="T40" fmla="*/ 9 w 420"/>
                  <a:gd name="T41" fmla="*/ 43 h 632"/>
                  <a:gd name="T42" fmla="*/ 8 w 420"/>
                  <a:gd name="T43" fmla="*/ 37 h 632"/>
                  <a:gd name="T44" fmla="*/ 8 w 420"/>
                  <a:gd name="T45" fmla="*/ 30 h 632"/>
                  <a:gd name="T46" fmla="*/ 8 w 420"/>
                  <a:gd name="T47" fmla="*/ 30 h 632"/>
                  <a:gd name="T48" fmla="*/ 8 w 420"/>
                  <a:gd name="T49" fmla="*/ 24 h 632"/>
                  <a:gd name="T50" fmla="*/ 9 w 420"/>
                  <a:gd name="T51" fmla="*/ 18 h 632"/>
                  <a:gd name="T52" fmla="*/ 11 w 420"/>
                  <a:gd name="T53" fmla="*/ 14 h 632"/>
                  <a:gd name="T54" fmla="*/ 12 w 420"/>
                  <a:gd name="T55" fmla="*/ 12 h 632"/>
                  <a:gd name="T56" fmla="*/ 16 w 420"/>
                  <a:gd name="T57" fmla="*/ 9 h 632"/>
                  <a:gd name="T58" fmla="*/ 20 w 420"/>
                  <a:gd name="T59" fmla="*/ 8 h 632"/>
                  <a:gd name="T60" fmla="*/ 35 w 420"/>
                  <a:gd name="T61" fmla="*/ 8 h 632"/>
                  <a:gd name="T62" fmla="*/ 33 w 420"/>
                  <a:gd name="T63" fmla="*/ 5 h 632"/>
                  <a:gd name="T64" fmla="*/ 29 w 420"/>
                  <a:gd name="T65" fmla="*/ 2 h 632"/>
                  <a:gd name="T66" fmla="*/ 25 w 420"/>
                  <a:gd name="T67" fmla="*/ 1 h 632"/>
                  <a:gd name="T68" fmla="*/ 20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244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4" y="38"/>
                    </a:lnTo>
                    <a:lnTo>
                      <a:pt x="81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8" y="522"/>
                    </a:lnTo>
                    <a:lnTo>
                      <a:pt x="39" y="582"/>
                    </a:lnTo>
                    <a:lnTo>
                      <a:pt x="68" y="632"/>
                    </a:lnTo>
                    <a:lnTo>
                      <a:pt x="244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5" y="562"/>
                    </a:lnTo>
                    <a:lnTo>
                      <a:pt x="110" y="511"/>
                    </a:lnTo>
                    <a:lnTo>
                      <a:pt x="96" y="444"/>
                    </a:lnTo>
                    <a:lnTo>
                      <a:pt x="91" y="362"/>
                    </a:lnTo>
                    <a:lnTo>
                      <a:pt x="96" y="281"/>
                    </a:lnTo>
                    <a:lnTo>
                      <a:pt x="110" y="215"/>
                    </a:lnTo>
                    <a:lnTo>
                      <a:pt x="135" y="163"/>
                    </a:lnTo>
                    <a:lnTo>
                      <a:pt x="148" y="145"/>
                    </a:lnTo>
                    <a:lnTo>
                      <a:pt x="193" y="109"/>
                    </a:lnTo>
                    <a:lnTo>
                      <a:pt x="244" y="97"/>
                    </a:lnTo>
                    <a:lnTo>
                      <a:pt x="420" y="93"/>
                    </a:lnTo>
                    <a:lnTo>
                      <a:pt x="393" y="61"/>
                    </a:lnTo>
                    <a:lnTo>
                      <a:pt x="348" y="27"/>
                    </a:lnTo>
                    <a:lnTo>
                      <a:pt x="300" y="6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6" name="Freeform 1067"/>
              <p:cNvSpPr>
                <a:spLocks/>
              </p:cNvSpPr>
              <p:nvPr/>
            </p:nvSpPr>
            <p:spPr bwMode="auto">
              <a:xfrm>
                <a:off x="4300" y="2594"/>
                <a:ext cx="24" cy="10"/>
              </a:xfrm>
              <a:custGeom>
                <a:avLst/>
                <a:gdLst>
                  <a:gd name="T0" fmla="*/ 17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2 w 299"/>
                  <a:gd name="T13" fmla="*/ 10 h 111"/>
                  <a:gd name="T14" fmla="*/ 14 w 299"/>
                  <a:gd name="T15" fmla="*/ 10 h 111"/>
                  <a:gd name="T16" fmla="*/ 18 w 299"/>
                  <a:gd name="T17" fmla="*/ 8 h 111"/>
                  <a:gd name="T18" fmla="*/ 21 w 299"/>
                  <a:gd name="T19" fmla="*/ 5 h 111"/>
                  <a:gd name="T20" fmla="*/ 24 w 299"/>
                  <a:gd name="T21" fmla="*/ 1 h 111"/>
                  <a:gd name="T22" fmla="*/ 17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7" name="Freeform 1068"/>
              <p:cNvSpPr>
                <a:spLocks/>
              </p:cNvSpPr>
              <p:nvPr/>
            </p:nvSpPr>
            <p:spPr bwMode="auto">
              <a:xfrm>
                <a:off x="4294" y="254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8" name="Freeform 1069"/>
              <p:cNvSpPr>
                <a:spLocks/>
              </p:cNvSpPr>
              <p:nvPr/>
            </p:nvSpPr>
            <p:spPr bwMode="auto">
              <a:xfrm>
                <a:off x="4313" y="252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69" name="Freeform 1070"/>
              <p:cNvSpPr>
                <a:spLocks/>
              </p:cNvSpPr>
              <p:nvPr/>
            </p:nvSpPr>
            <p:spPr bwMode="auto">
              <a:xfrm>
                <a:off x="4346" y="2584"/>
                <a:ext cx="34" cy="20"/>
              </a:xfrm>
              <a:custGeom>
                <a:avLst/>
                <a:gdLst>
                  <a:gd name="T0" fmla="*/ 26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6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0" name="Freeform 1071"/>
              <p:cNvSpPr>
                <a:spLocks/>
              </p:cNvSpPr>
              <p:nvPr/>
            </p:nvSpPr>
            <p:spPr bwMode="auto">
              <a:xfrm>
                <a:off x="4340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1" name="Freeform 1072"/>
              <p:cNvSpPr>
                <a:spLocks/>
              </p:cNvSpPr>
              <p:nvPr/>
            </p:nvSpPr>
            <p:spPr bwMode="auto">
              <a:xfrm>
                <a:off x="4346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2" name="Freeform 1073"/>
              <p:cNvSpPr>
                <a:spLocks/>
              </p:cNvSpPr>
              <p:nvPr/>
            </p:nvSpPr>
            <p:spPr bwMode="auto">
              <a:xfrm>
                <a:off x="4416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3" name="Freeform 1074"/>
              <p:cNvSpPr>
                <a:spLocks/>
              </p:cNvSpPr>
              <p:nvPr/>
            </p:nvSpPr>
            <p:spPr bwMode="auto">
              <a:xfrm>
                <a:off x="4410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2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4" name="Freeform 1075"/>
              <p:cNvSpPr>
                <a:spLocks/>
              </p:cNvSpPr>
              <p:nvPr/>
            </p:nvSpPr>
            <p:spPr bwMode="auto">
              <a:xfrm>
                <a:off x="4416" y="2543"/>
                <a:ext cx="34" cy="30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4 h 355"/>
                  <a:gd name="T18" fmla="*/ 25 w 413"/>
                  <a:gd name="T19" fmla="*/ 19 h 355"/>
                  <a:gd name="T20" fmla="*/ 26 w 413"/>
                  <a:gd name="T21" fmla="*/ 25 h 355"/>
                  <a:gd name="T22" fmla="*/ 2 w 413"/>
                  <a:gd name="T23" fmla="*/ 25 h 355"/>
                  <a:gd name="T24" fmla="*/ 34 w 413"/>
                  <a:gd name="T25" fmla="*/ 30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5" name="Freeform 1076"/>
              <p:cNvSpPr>
                <a:spLocks/>
              </p:cNvSpPr>
              <p:nvPr/>
            </p:nvSpPr>
            <p:spPr bwMode="auto">
              <a:xfrm>
                <a:off x="4477" y="2550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2"/>
                    </a:lnTo>
                    <a:lnTo>
                      <a:pt x="31" y="26"/>
                    </a:lnTo>
                    <a:lnTo>
                      <a:pt x="71" y="60"/>
                    </a:lnTo>
                    <a:lnTo>
                      <a:pt x="167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6" name="Freeform 1077"/>
              <p:cNvSpPr>
                <a:spLocks/>
              </p:cNvSpPr>
              <p:nvPr/>
            </p:nvSpPr>
            <p:spPr bwMode="auto">
              <a:xfrm>
                <a:off x="4483" y="2549"/>
                <a:ext cx="20" cy="53"/>
              </a:xfrm>
              <a:custGeom>
                <a:avLst/>
                <a:gdLst>
                  <a:gd name="T0" fmla="*/ 11 w 238"/>
                  <a:gd name="T1" fmla="*/ 0 h 646"/>
                  <a:gd name="T2" fmla="*/ 8 w 238"/>
                  <a:gd name="T3" fmla="*/ 5 h 646"/>
                  <a:gd name="T4" fmla="*/ 0 w 238"/>
                  <a:gd name="T5" fmla="*/ 6 h 646"/>
                  <a:gd name="T6" fmla="*/ 1 w 238"/>
                  <a:gd name="T7" fmla="*/ 10 h 646"/>
                  <a:gd name="T8" fmla="*/ 2 w 238"/>
                  <a:gd name="T9" fmla="*/ 16 h 646"/>
                  <a:gd name="T10" fmla="*/ 2 w 238"/>
                  <a:gd name="T11" fmla="*/ 53 h 646"/>
                  <a:gd name="T12" fmla="*/ 9 w 238"/>
                  <a:gd name="T13" fmla="*/ 53 h 646"/>
                  <a:gd name="T14" fmla="*/ 9 w 238"/>
                  <a:gd name="T15" fmla="*/ 20 h 646"/>
                  <a:gd name="T16" fmla="*/ 9 w 238"/>
                  <a:gd name="T17" fmla="*/ 17 h 646"/>
                  <a:gd name="T18" fmla="*/ 10 w 238"/>
                  <a:gd name="T19" fmla="*/ 11 h 646"/>
                  <a:gd name="T20" fmla="*/ 12 w 238"/>
                  <a:gd name="T21" fmla="*/ 7 h 646"/>
                  <a:gd name="T22" fmla="*/ 16 w 238"/>
                  <a:gd name="T23" fmla="*/ 4 h 646"/>
                  <a:gd name="T24" fmla="*/ 20 w 238"/>
                  <a:gd name="T25" fmla="*/ 3 h 646"/>
                  <a:gd name="T26" fmla="*/ 11 w 238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8"/>
                  <a:gd name="T43" fmla="*/ 0 h 646"/>
                  <a:gd name="T44" fmla="*/ 238 w 238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8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7"/>
                    </a:lnTo>
                    <a:lnTo>
                      <a:pt x="22" y="194"/>
                    </a:lnTo>
                    <a:lnTo>
                      <a:pt x="22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10" y="210"/>
                    </a:lnTo>
                    <a:lnTo>
                      <a:pt x="122" y="137"/>
                    </a:lnTo>
                    <a:lnTo>
                      <a:pt x="146" y="86"/>
                    </a:lnTo>
                    <a:lnTo>
                      <a:pt x="185" y="51"/>
                    </a:lnTo>
                    <a:lnTo>
                      <a:pt x="238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7" name="Freeform 1078"/>
              <p:cNvSpPr>
                <a:spLocks/>
              </p:cNvSpPr>
              <p:nvPr/>
            </p:nvSpPr>
            <p:spPr bwMode="auto">
              <a:xfrm>
                <a:off x="4459" y="2545"/>
                <a:ext cx="14" cy="57"/>
              </a:xfrm>
              <a:custGeom>
                <a:avLst/>
                <a:gdLst>
                  <a:gd name="T0" fmla="*/ 7 w 165"/>
                  <a:gd name="T1" fmla="*/ 0 h 695"/>
                  <a:gd name="T2" fmla="*/ 0 w 165"/>
                  <a:gd name="T3" fmla="*/ 0 h 695"/>
                  <a:gd name="T4" fmla="*/ 0 w 165"/>
                  <a:gd name="T5" fmla="*/ 57 h 695"/>
                  <a:gd name="T6" fmla="*/ 8 w 165"/>
                  <a:gd name="T7" fmla="*/ 57 h 695"/>
                  <a:gd name="T8" fmla="*/ 8 w 165"/>
                  <a:gd name="T9" fmla="*/ 27 h 695"/>
                  <a:gd name="T10" fmla="*/ 8 w 165"/>
                  <a:gd name="T11" fmla="*/ 27 h 695"/>
                  <a:gd name="T12" fmla="*/ 8 w 165"/>
                  <a:gd name="T13" fmla="*/ 21 h 695"/>
                  <a:gd name="T14" fmla="*/ 9 w 165"/>
                  <a:gd name="T15" fmla="*/ 16 h 695"/>
                  <a:gd name="T16" fmla="*/ 10 w 165"/>
                  <a:gd name="T17" fmla="*/ 13 h 695"/>
                  <a:gd name="T18" fmla="*/ 13 w 165"/>
                  <a:gd name="T19" fmla="*/ 9 h 695"/>
                  <a:gd name="T20" fmla="*/ 14 w 165"/>
                  <a:gd name="T21" fmla="*/ 8 h 695"/>
                  <a:gd name="T22" fmla="*/ 7 w 165"/>
                  <a:gd name="T23" fmla="*/ 8 h 695"/>
                  <a:gd name="T24" fmla="*/ 7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4"/>
                    </a:lnTo>
                    <a:lnTo>
                      <a:pt x="89" y="330"/>
                    </a:lnTo>
                    <a:lnTo>
                      <a:pt x="92" y="250"/>
                    </a:lnTo>
                    <a:lnTo>
                      <a:pt x="103" y="190"/>
                    </a:lnTo>
                    <a:lnTo>
                      <a:pt x="112" y="162"/>
                    </a:lnTo>
                    <a:lnTo>
                      <a:pt x="149" y="113"/>
                    </a:lnTo>
                    <a:lnTo>
                      <a:pt x="165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8" name="Freeform 1079"/>
              <p:cNvSpPr>
                <a:spLocks/>
              </p:cNvSpPr>
              <p:nvPr/>
            </p:nvSpPr>
            <p:spPr bwMode="auto">
              <a:xfrm>
                <a:off x="4494" y="2543"/>
                <a:ext cx="24" cy="59"/>
              </a:xfrm>
              <a:custGeom>
                <a:avLst/>
                <a:gdLst>
                  <a:gd name="T0" fmla="*/ 10 w 286"/>
                  <a:gd name="T1" fmla="*/ 0 h 710"/>
                  <a:gd name="T2" fmla="*/ 7 w 286"/>
                  <a:gd name="T3" fmla="*/ 0 h 710"/>
                  <a:gd name="T4" fmla="*/ 3 w 286"/>
                  <a:gd name="T5" fmla="*/ 2 h 710"/>
                  <a:gd name="T6" fmla="*/ 0 w 286"/>
                  <a:gd name="T7" fmla="*/ 5 h 710"/>
                  <a:gd name="T8" fmla="*/ 9 w 286"/>
                  <a:gd name="T9" fmla="*/ 8 h 710"/>
                  <a:gd name="T10" fmla="*/ 9 w 286"/>
                  <a:gd name="T11" fmla="*/ 8 h 710"/>
                  <a:gd name="T12" fmla="*/ 13 w 286"/>
                  <a:gd name="T13" fmla="*/ 10 h 710"/>
                  <a:gd name="T14" fmla="*/ 16 w 286"/>
                  <a:gd name="T15" fmla="*/ 14 h 710"/>
                  <a:gd name="T16" fmla="*/ 16 w 286"/>
                  <a:gd name="T17" fmla="*/ 16 h 710"/>
                  <a:gd name="T18" fmla="*/ 17 w 286"/>
                  <a:gd name="T19" fmla="*/ 23 h 710"/>
                  <a:gd name="T20" fmla="*/ 17 w 286"/>
                  <a:gd name="T21" fmla="*/ 59 h 710"/>
                  <a:gd name="T22" fmla="*/ 24 w 286"/>
                  <a:gd name="T23" fmla="*/ 59 h 710"/>
                  <a:gd name="T24" fmla="*/ 24 w 286"/>
                  <a:gd name="T25" fmla="*/ 19 h 710"/>
                  <a:gd name="T26" fmla="*/ 24 w 286"/>
                  <a:gd name="T27" fmla="*/ 15 h 710"/>
                  <a:gd name="T28" fmla="*/ 23 w 286"/>
                  <a:gd name="T29" fmla="*/ 9 h 710"/>
                  <a:gd name="T30" fmla="*/ 20 w 286"/>
                  <a:gd name="T31" fmla="*/ 5 h 710"/>
                  <a:gd name="T32" fmla="*/ 19 w 286"/>
                  <a:gd name="T33" fmla="*/ 3 h 710"/>
                  <a:gd name="T34" fmla="*/ 15 w 286"/>
                  <a:gd name="T35" fmla="*/ 1 h 710"/>
                  <a:gd name="T36" fmla="*/ 10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8" y="120"/>
                    </a:lnTo>
                    <a:lnTo>
                      <a:pt x="189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79" name="Freeform 1080"/>
              <p:cNvSpPr>
                <a:spLocks/>
              </p:cNvSpPr>
              <p:nvPr/>
            </p:nvSpPr>
            <p:spPr bwMode="auto">
              <a:xfrm>
                <a:off x="4466" y="2543"/>
                <a:ext cx="24" cy="10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1 h 116"/>
                  <a:gd name="T4" fmla="*/ 5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1 w 290"/>
                  <a:gd name="T13" fmla="*/ 9 h 116"/>
                  <a:gd name="T14" fmla="*/ 24 w 290"/>
                  <a:gd name="T15" fmla="*/ 7 h 116"/>
                  <a:gd name="T16" fmla="*/ 21 w 290"/>
                  <a:gd name="T17" fmla="*/ 3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9" y="0"/>
                    </a:moveTo>
                    <a:lnTo>
                      <a:pt x="114" y="6"/>
                    </a:lnTo>
                    <a:lnTo>
                      <a:pt x="66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6" y="116"/>
                    </a:lnTo>
                    <a:lnTo>
                      <a:pt x="138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5" y="9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0" name="Freeform 1081"/>
              <p:cNvSpPr>
                <a:spLocks/>
              </p:cNvSpPr>
              <p:nvPr/>
            </p:nvSpPr>
            <p:spPr bwMode="auto">
              <a:xfrm>
                <a:off x="4532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1" name="Freeform 1082"/>
              <p:cNvSpPr>
                <a:spLocks/>
              </p:cNvSpPr>
              <p:nvPr/>
            </p:nvSpPr>
            <p:spPr bwMode="auto">
              <a:xfrm>
                <a:off x="4526" y="2551"/>
                <a:ext cx="40" cy="45"/>
              </a:xfrm>
              <a:custGeom>
                <a:avLst/>
                <a:gdLst>
                  <a:gd name="T0" fmla="*/ 6 w 481"/>
                  <a:gd name="T1" fmla="*/ 0 h 534"/>
                  <a:gd name="T2" fmla="*/ 5 w 481"/>
                  <a:gd name="T3" fmla="*/ 1 h 534"/>
                  <a:gd name="T4" fmla="*/ 3 w 481"/>
                  <a:gd name="T5" fmla="*/ 5 h 534"/>
                  <a:gd name="T6" fmla="*/ 1 w 481"/>
                  <a:gd name="T7" fmla="*/ 10 h 534"/>
                  <a:gd name="T8" fmla="*/ 0 w 481"/>
                  <a:gd name="T9" fmla="*/ 16 h 534"/>
                  <a:gd name="T10" fmla="*/ 0 w 481"/>
                  <a:gd name="T11" fmla="*/ 23 h 534"/>
                  <a:gd name="T12" fmla="*/ 0 w 481"/>
                  <a:gd name="T13" fmla="*/ 23 h 534"/>
                  <a:gd name="T14" fmla="*/ 0 w 481"/>
                  <a:gd name="T15" fmla="*/ 30 h 534"/>
                  <a:gd name="T16" fmla="*/ 1 w 481"/>
                  <a:gd name="T17" fmla="*/ 36 h 534"/>
                  <a:gd name="T18" fmla="*/ 3 w 481"/>
                  <a:gd name="T19" fmla="*/ 41 h 534"/>
                  <a:gd name="T20" fmla="*/ 6 w 481"/>
                  <a:gd name="T21" fmla="*/ 45 h 534"/>
                  <a:gd name="T22" fmla="*/ 21 w 481"/>
                  <a:gd name="T23" fmla="*/ 45 h 534"/>
                  <a:gd name="T24" fmla="*/ 19 w 481"/>
                  <a:gd name="T25" fmla="*/ 45 h 534"/>
                  <a:gd name="T26" fmla="*/ 15 w 481"/>
                  <a:gd name="T27" fmla="*/ 43 h 534"/>
                  <a:gd name="T28" fmla="*/ 12 w 481"/>
                  <a:gd name="T29" fmla="*/ 40 h 534"/>
                  <a:gd name="T30" fmla="*/ 10 w 481"/>
                  <a:gd name="T31" fmla="*/ 37 h 534"/>
                  <a:gd name="T32" fmla="*/ 8 w 481"/>
                  <a:gd name="T33" fmla="*/ 31 h 534"/>
                  <a:gd name="T34" fmla="*/ 8 w 481"/>
                  <a:gd name="T35" fmla="*/ 25 h 534"/>
                  <a:gd name="T36" fmla="*/ 40 w 481"/>
                  <a:gd name="T37" fmla="*/ 25 h 534"/>
                  <a:gd name="T38" fmla="*/ 40 w 481"/>
                  <a:gd name="T39" fmla="*/ 22 h 534"/>
                  <a:gd name="T40" fmla="*/ 40 w 481"/>
                  <a:gd name="T41" fmla="*/ 22 h 534"/>
                  <a:gd name="T42" fmla="*/ 8 w 481"/>
                  <a:gd name="T43" fmla="*/ 17 h 534"/>
                  <a:gd name="T44" fmla="*/ 8 w 481"/>
                  <a:gd name="T45" fmla="*/ 15 h 534"/>
                  <a:gd name="T46" fmla="*/ 9 w 481"/>
                  <a:gd name="T47" fmla="*/ 9 h 534"/>
                  <a:gd name="T48" fmla="*/ 12 w 481"/>
                  <a:gd name="T49" fmla="*/ 5 h 534"/>
                  <a:gd name="T50" fmla="*/ 12 w 481"/>
                  <a:gd name="T51" fmla="*/ 4 h 534"/>
                  <a:gd name="T52" fmla="*/ 16 w 481"/>
                  <a:gd name="T53" fmla="*/ 1 h 534"/>
                  <a:gd name="T54" fmla="*/ 20 w 481"/>
                  <a:gd name="T55" fmla="*/ 0 h 534"/>
                  <a:gd name="T56" fmla="*/ 6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9" y="0"/>
                    </a:moveTo>
                    <a:lnTo>
                      <a:pt x="64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6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3" y="513"/>
                    </a:lnTo>
                    <a:lnTo>
                      <a:pt x="141" y="471"/>
                    </a:lnTo>
                    <a:lnTo>
                      <a:pt x="121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2" name="Freeform 1083"/>
              <p:cNvSpPr>
                <a:spLocks/>
              </p:cNvSpPr>
              <p:nvPr/>
            </p:nvSpPr>
            <p:spPr bwMode="auto">
              <a:xfrm>
                <a:off x="4532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3" name="Freeform 1084"/>
              <p:cNvSpPr>
                <a:spLocks/>
              </p:cNvSpPr>
              <p:nvPr/>
            </p:nvSpPr>
            <p:spPr bwMode="auto">
              <a:xfrm>
                <a:off x="4575" y="2545"/>
                <a:ext cx="16" cy="57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8 w 187"/>
                  <a:gd name="T11" fmla="*/ 21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0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4" name="Freeform 1085"/>
              <p:cNvSpPr>
                <a:spLocks/>
              </p:cNvSpPr>
              <p:nvPr/>
            </p:nvSpPr>
            <p:spPr bwMode="auto">
              <a:xfrm>
                <a:off x="4582" y="254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2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5" name="Freeform 1086"/>
              <p:cNvSpPr>
                <a:spLocks/>
              </p:cNvSpPr>
              <p:nvPr/>
            </p:nvSpPr>
            <p:spPr bwMode="auto">
              <a:xfrm>
                <a:off x="4602" y="2607"/>
                <a:ext cx="32" cy="19"/>
              </a:xfrm>
              <a:custGeom>
                <a:avLst/>
                <a:gdLst>
                  <a:gd name="T0" fmla="*/ 0 w 387"/>
                  <a:gd name="T1" fmla="*/ 0 h 224"/>
                  <a:gd name="T2" fmla="*/ 0 w 387"/>
                  <a:gd name="T3" fmla="*/ 5 h 224"/>
                  <a:gd name="T4" fmla="*/ 2 w 387"/>
                  <a:gd name="T5" fmla="*/ 10 h 224"/>
                  <a:gd name="T6" fmla="*/ 5 w 387"/>
                  <a:gd name="T7" fmla="*/ 14 h 224"/>
                  <a:gd name="T8" fmla="*/ 8 w 387"/>
                  <a:gd name="T9" fmla="*/ 17 h 224"/>
                  <a:gd name="T10" fmla="*/ 12 w 387"/>
                  <a:gd name="T11" fmla="*/ 18 h 224"/>
                  <a:gd name="T12" fmla="*/ 17 w 387"/>
                  <a:gd name="T13" fmla="*/ 19 h 224"/>
                  <a:gd name="T14" fmla="*/ 20 w 387"/>
                  <a:gd name="T15" fmla="*/ 19 h 224"/>
                  <a:gd name="T16" fmla="*/ 24 w 387"/>
                  <a:gd name="T17" fmla="*/ 18 h 224"/>
                  <a:gd name="T18" fmla="*/ 28 w 387"/>
                  <a:gd name="T19" fmla="*/ 16 h 224"/>
                  <a:gd name="T20" fmla="*/ 29 w 387"/>
                  <a:gd name="T21" fmla="*/ 15 h 224"/>
                  <a:gd name="T22" fmla="*/ 32 w 387"/>
                  <a:gd name="T23" fmla="*/ 12 h 224"/>
                  <a:gd name="T24" fmla="*/ 17 w 387"/>
                  <a:gd name="T25" fmla="*/ 11 h 224"/>
                  <a:gd name="T26" fmla="*/ 13 w 387"/>
                  <a:gd name="T27" fmla="*/ 10 h 224"/>
                  <a:gd name="T28" fmla="*/ 10 w 387"/>
                  <a:gd name="T29" fmla="*/ 8 h 224"/>
                  <a:gd name="T30" fmla="*/ 9 w 387"/>
                  <a:gd name="T31" fmla="*/ 7 h 224"/>
                  <a:gd name="T32" fmla="*/ 7 w 387"/>
                  <a:gd name="T33" fmla="*/ 2 h 224"/>
                  <a:gd name="T34" fmla="*/ 0 w 387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4"/>
                  <a:gd name="T56" fmla="*/ 387 w 387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4">
                    <a:moveTo>
                      <a:pt x="0" y="0"/>
                    </a:moveTo>
                    <a:lnTo>
                      <a:pt x="3" y="58"/>
                    </a:lnTo>
                    <a:lnTo>
                      <a:pt x="22" y="120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4"/>
                    </a:lnTo>
                    <a:lnTo>
                      <a:pt x="238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7" y="136"/>
                    </a:lnTo>
                    <a:lnTo>
                      <a:pt x="206" y="127"/>
                    </a:lnTo>
                    <a:lnTo>
                      <a:pt x="160" y="121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6" name="Freeform 1087"/>
              <p:cNvSpPr>
                <a:spLocks/>
              </p:cNvSpPr>
              <p:nvPr/>
            </p:nvSpPr>
            <p:spPr bwMode="auto">
              <a:xfrm>
                <a:off x="4619" y="2595"/>
                <a:ext cx="19" cy="23"/>
              </a:xfrm>
              <a:custGeom>
                <a:avLst/>
                <a:gdLst>
                  <a:gd name="T0" fmla="*/ 19 w 235"/>
                  <a:gd name="T1" fmla="*/ 0 h 287"/>
                  <a:gd name="T2" fmla="*/ 12 w 235"/>
                  <a:gd name="T3" fmla="*/ 0 h 287"/>
                  <a:gd name="T4" fmla="*/ 12 w 235"/>
                  <a:gd name="T5" fmla="*/ 1 h 287"/>
                  <a:gd name="T6" fmla="*/ 12 w 235"/>
                  <a:gd name="T7" fmla="*/ 8 h 287"/>
                  <a:gd name="T8" fmla="*/ 11 w 235"/>
                  <a:gd name="T9" fmla="*/ 12 h 287"/>
                  <a:gd name="T10" fmla="*/ 10 w 235"/>
                  <a:gd name="T11" fmla="*/ 15 h 287"/>
                  <a:gd name="T12" fmla="*/ 8 w 235"/>
                  <a:gd name="T13" fmla="*/ 20 h 287"/>
                  <a:gd name="T14" fmla="*/ 5 w 235"/>
                  <a:gd name="T15" fmla="*/ 21 h 287"/>
                  <a:gd name="T16" fmla="*/ 0 w 235"/>
                  <a:gd name="T17" fmla="*/ 22 h 287"/>
                  <a:gd name="T18" fmla="*/ 15 w 235"/>
                  <a:gd name="T19" fmla="*/ 23 h 287"/>
                  <a:gd name="T20" fmla="*/ 17 w 235"/>
                  <a:gd name="T21" fmla="*/ 18 h 287"/>
                  <a:gd name="T22" fmla="*/ 17 w 235"/>
                  <a:gd name="T23" fmla="*/ 17 h 287"/>
                  <a:gd name="T24" fmla="*/ 18 w 235"/>
                  <a:gd name="T25" fmla="*/ 13 h 287"/>
                  <a:gd name="T26" fmla="*/ 19 w 235"/>
                  <a:gd name="T27" fmla="*/ 7 h 287"/>
                  <a:gd name="T28" fmla="*/ 19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1"/>
                    </a:lnTo>
                    <a:lnTo>
                      <a:pt x="139" y="154"/>
                    </a:lnTo>
                    <a:lnTo>
                      <a:pt x="128" y="193"/>
                    </a:lnTo>
                    <a:lnTo>
                      <a:pt x="94" y="246"/>
                    </a:lnTo>
                    <a:lnTo>
                      <a:pt x="57" y="268"/>
                    </a:lnTo>
                    <a:lnTo>
                      <a:pt x="0" y="278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4" y="218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7" name="Freeform 1088"/>
              <p:cNvSpPr>
                <a:spLocks/>
              </p:cNvSpPr>
              <p:nvPr/>
            </p:nvSpPr>
            <p:spPr bwMode="auto">
              <a:xfrm>
                <a:off x="4619" y="2550"/>
                <a:ext cx="13" cy="3"/>
              </a:xfrm>
              <a:custGeom>
                <a:avLst/>
                <a:gdLst>
                  <a:gd name="T0" fmla="*/ 12 w 145"/>
                  <a:gd name="T1" fmla="*/ 0 h 38"/>
                  <a:gd name="T2" fmla="*/ 0 w 145"/>
                  <a:gd name="T3" fmla="*/ 1 h 38"/>
                  <a:gd name="T4" fmla="*/ 1 w 145"/>
                  <a:gd name="T5" fmla="*/ 2 h 38"/>
                  <a:gd name="T6" fmla="*/ 5 w 145"/>
                  <a:gd name="T7" fmla="*/ 3 h 38"/>
                  <a:gd name="T8" fmla="*/ 13 w 145"/>
                  <a:gd name="T9" fmla="*/ 2 h 38"/>
                  <a:gd name="T10" fmla="*/ 12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1" y="38"/>
                    </a:lnTo>
                    <a:lnTo>
                      <a:pt x="145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8" name="Freeform 1089"/>
              <p:cNvSpPr>
                <a:spLocks/>
              </p:cNvSpPr>
              <p:nvPr/>
            </p:nvSpPr>
            <p:spPr bwMode="auto">
              <a:xfrm>
                <a:off x="4620" y="2545"/>
                <a:ext cx="18" cy="50"/>
              </a:xfrm>
              <a:custGeom>
                <a:avLst/>
                <a:gdLst>
                  <a:gd name="T0" fmla="*/ 18 w 225"/>
                  <a:gd name="T1" fmla="*/ 0 h 601"/>
                  <a:gd name="T2" fmla="*/ 11 w 225"/>
                  <a:gd name="T3" fmla="*/ 0 h 601"/>
                  <a:gd name="T4" fmla="*/ 11 w 225"/>
                  <a:gd name="T5" fmla="*/ 7 h 601"/>
                  <a:gd name="T6" fmla="*/ 5 w 225"/>
                  <a:gd name="T7" fmla="*/ 8 h 601"/>
                  <a:gd name="T8" fmla="*/ 8 w 225"/>
                  <a:gd name="T9" fmla="*/ 12 h 601"/>
                  <a:gd name="T10" fmla="*/ 10 w 225"/>
                  <a:gd name="T11" fmla="*/ 16 h 601"/>
                  <a:gd name="T12" fmla="*/ 11 w 225"/>
                  <a:gd name="T13" fmla="*/ 22 h 601"/>
                  <a:gd name="T14" fmla="*/ 11 w 225"/>
                  <a:gd name="T15" fmla="*/ 28 h 601"/>
                  <a:gd name="T16" fmla="*/ 11 w 225"/>
                  <a:gd name="T17" fmla="*/ 35 h 601"/>
                  <a:gd name="T18" fmla="*/ 10 w 225"/>
                  <a:gd name="T19" fmla="*/ 40 h 601"/>
                  <a:gd name="T20" fmla="*/ 8 w 225"/>
                  <a:gd name="T21" fmla="*/ 45 h 601"/>
                  <a:gd name="T22" fmla="*/ 8 w 225"/>
                  <a:gd name="T23" fmla="*/ 45 h 601"/>
                  <a:gd name="T24" fmla="*/ 4 w 225"/>
                  <a:gd name="T25" fmla="*/ 49 h 601"/>
                  <a:gd name="T26" fmla="*/ 0 w 225"/>
                  <a:gd name="T27" fmla="*/ 50 h 601"/>
                  <a:gd name="T28" fmla="*/ 18 w 225"/>
                  <a:gd name="T29" fmla="*/ 50 h 601"/>
                  <a:gd name="T30" fmla="*/ 18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3" y="0"/>
                    </a:lnTo>
                    <a:lnTo>
                      <a:pt x="143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7" y="259"/>
                    </a:lnTo>
                    <a:lnTo>
                      <a:pt x="142" y="339"/>
                    </a:lnTo>
                    <a:lnTo>
                      <a:pt x="138" y="416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89" name="Freeform 1090"/>
              <p:cNvSpPr>
                <a:spLocks/>
              </p:cNvSpPr>
              <p:nvPr/>
            </p:nvSpPr>
            <p:spPr bwMode="auto">
              <a:xfrm>
                <a:off x="4600" y="2543"/>
                <a:ext cx="38" cy="59"/>
              </a:xfrm>
              <a:custGeom>
                <a:avLst/>
                <a:gdLst>
                  <a:gd name="T0" fmla="*/ 19 w 458"/>
                  <a:gd name="T1" fmla="*/ 0 h 710"/>
                  <a:gd name="T2" fmla="*/ 17 w 458"/>
                  <a:gd name="T3" fmla="*/ 0 h 710"/>
                  <a:gd name="T4" fmla="*/ 12 w 458"/>
                  <a:gd name="T5" fmla="*/ 1 h 710"/>
                  <a:gd name="T6" fmla="*/ 9 w 458"/>
                  <a:gd name="T7" fmla="*/ 4 h 710"/>
                  <a:gd name="T8" fmla="*/ 7 w 458"/>
                  <a:gd name="T9" fmla="*/ 5 h 710"/>
                  <a:gd name="T10" fmla="*/ 4 w 458"/>
                  <a:gd name="T11" fmla="*/ 9 h 710"/>
                  <a:gd name="T12" fmla="*/ 2 w 458"/>
                  <a:gd name="T13" fmla="*/ 15 h 710"/>
                  <a:gd name="T14" fmla="*/ 1 w 458"/>
                  <a:gd name="T15" fmla="*/ 18 h 710"/>
                  <a:gd name="T16" fmla="*/ 0 w 458"/>
                  <a:gd name="T17" fmla="*/ 24 h 710"/>
                  <a:gd name="T18" fmla="*/ 0 w 458"/>
                  <a:gd name="T19" fmla="*/ 30 h 710"/>
                  <a:gd name="T20" fmla="*/ 0 w 458"/>
                  <a:gd name="T21" fmla="*/ 34 h 710"/>
                  <a:gd name="T22" fmla="*/ 1 w 458"/>
                  <a:gd name="T23" fmla="*/ 40 h 710"/>
                  <a:gd name="T24" fmla="*/ 3 w 458"/>
                  <a:gd name="T25" fmla="*/ 46 h 710"/>
                  <a:gd name="T26" fmla="*/ 5 w 458"/>
                  <a:gd name="T27" fmla="*/ 50 h 710"/>
                  <a:gd name="T28" fmla="*/ 7 w 458"/>
                  <a:gd name="T29" fmla="*/ 53 h 710"/>
                  <a:gd name="T30" fmla="*/ 10 w 458"/>
                  <a:gd name="T31" fmla="*/ 56 h 710"/>
                  <a:gd name="T32" fmla="*/ 14 w 458"/>
                  <a:gd name="T33" fmla="*/ 58 h 710"/>
                  <a:gd name="T34" fmla="*/ 19 w 458"/>
                  <a:gd name="T35" fmla="*/ 59 h 710"/>
                  <a:gd name="T36" fmla="*/ 19 w 458"/>
                  <a:gd name="T37" fmla="*/ 59 h 710"/>
                  <a:gd name="T38" fmla="*/ 24 w 458"/>
                  <a:gd name="T39" fmla="*/ 58 h 710"/>
                  <a:gd name="T40" fmla="*/ 27 w 458"/>
                  <a:gd name="T41" fmla="*/ 56 h 710"/>
                  <a:gd name="T42" fmla="*/ 31 w 458"/>
                  <a:gd name="T43" fmla="*/ 51 h 710"/>
                  <a:gd name="T44" fmla="*/ 38 w 458"/>
                  <a:gd name="T45" fmla="*/ 51 h 710"/>
                  <a:gd name="T46" fmla="*/ 19 w 458"/>
                  <a:gd name="T47" fmla="*/ 51 h 710"/>
                  <a:gd name="T48" fmla="*/ 18 w 458"/>
                  <a:gd name="T49" fmla="*/ 51 h 710"/>
                  <a:gd name="T50" fmla="*/ 14 w 458"/>
                  <a:gd name="T51" fmla="*/ 49 h 710"/>
                  <a:gd name="T52" fmla="*/ 11 w 458"/>
                  <a:gd name="T53" fmla="*/ 46 h 710"/>
                  <a:gd name="T54" fmla="*/ 9 w 458"/>
                  <a:gd name="T55" fmla="*/ 42 h 710"/>
                  <a:gd name="T56" fmla="*/ 8 w 458"/>
                  <a:gd name="T57" fmla="*/ 36 h 710"/>
                  <a:gd name="T58" fmla="*/ 7 w 458"/>
                  <a:gd name="T59" fmla="*/ 29 h 710"/>
                  <a:gd name="T60" fmla="*/ 8 w 458"/>
                  <a:gd name="T61" fmla="*/ 23 h 710"/>
                  <a:gd name="T62" fmla="*/ 9 w 458"/>
                  <a:gd name="T63" fmla="*/ 18 h 710"/>
                  <a:gd name="T64" fmla="*/ 11 w 458"/>
                  <a:gd name="T65" fmla="*/ 13 h 710"/>
                  <a:gd name="T66" fmla="*/ 11 w 458"/>
                  <a:gd name="T67" fmla="*/ 13 h 710"/>
                  <a:gd name="T68" fmla="*/ 15 w 458"/>
                  <a:gd name="T69" fmla="*/ 9 h 710"/>
                  <a:gd name="T70" fmla="*/ 19 w 458"/>
                  <a:gd name="T71" fmla="*/ 8 h 710"/>
                  <a:gd name="T72" fmla="*/ 30 w 458"/>
                  <a:gd name="T73" fmla="*/ 7 h 710"/>
                  <a:gd name="T74" fmla="*/ 27 w 458"/>
                  <a:gd name="T75" fmla="*/ 3 h 710"/>
                  <a:gd name="T76" fmla="*/ 23 w 458"/>
                  <a:gd name="T77" fmla="*/ 1 h 710"/>
                  <a:gd name="T78" fmla="*/ 19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0" y="15"/>
                    </a:lnTo>
                    <a:lnTo>
                      <a:pt x="105" y="46"/>
                    </a:lnTo>
                    <a:lnTo>
                      <a:pt x="89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3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3"/>
                    </a:lnTo>
                    <a:lnTo>
                      <a:pt x="31" y="549"/>
                    </a:lnTo>
                    <a:lnTo>
                      <a:pt x="58" y="607"/>
                    </a:lnTo>
                    <a:lnTo>
                      <a:pt x="80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1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0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0"/>
                    </a:lnTo>
                    <a:lnTo>
                      <a:pt x="231" y="97"/>
                    </a:lnTo>
                    <a:lnTo>
                      <a:pt x="364" y="79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0" name="Freeform 1091"/>
              <p:cNvSpPr>
                <a:spLocks/>
              </p:cNvSpPr>
              <p:nvPr/>
            </p:nvSpPr>
            <p:spPr bwMode="auto">
              <a:xfrm>
                <a:off x="4653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1" name="Freeform 1092"/>
              <p:cNvSpPr>
                <a:spLocks/>
              </p:cNvSpPr>
              <p:nvPr/>
            </p:nvSpPr>
            <p:spPr bwMode="auto">
              <a:xfrm>
                <a:off x="4647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2" name="Freeform 1093"/>
              <p:cNvSpPr>
                <a:spLocks/>
              </p:cNvSpPr>
              <p:nvPr/>
            </p:nvSpPr>
            <p:spPr bwMode="auto">
              <a:xfrm>
                <a:off x="4653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3" name="Freeform 1094"/>
              <p:cNvSpPr>
                <a:spLocks/>
              </p:cNvSpPr>
              <p:nvPr/>
            </p:nvSpPr>
            <p:spPr bwMode="auto">
              <a:xfrm>
                <a:off x="4654" y="2522"/>
                <a:ext cx="17" cy="15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5 h 183"/>
                  <a:gd name="T6" fmla="*/ 9 w 200"/>
                  <a:gd name="T7" fmla="*/ 15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4" name="Freeform 1095"/>
              <p:cNvSpPr>
                <a:spLocks/>
              </p:cNvSpPr>
              <p:nvPr/>
            </p:nvSpPr>
            <p:spPr bwMode="auto">
              <a:xfrm>
                <a:off x="4667" y="2522"/>
                <a:ext cx="13" cy="15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5 h 183"/>
                  <a:gd name="T6" fmla="*/ 13 w 154"/>
                  <a:gd name="T7" fmla="*/ 15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5" name="Freeform 1096"/>
              <p:cNvSpPr>
                <a:spLocks/>
              </p:cNvSpPr>
              <p:nvPr/>
            </p:nvSpPr>
            <p:spPr bwMode="auto">
              <a:xfrm>
                <a:off x="4715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6" name="Freeform 1097"/>
              <p:cNvSpPr>
                <a:spLocks/>
              </p:cNvSpPr>
              <p:nvPr/>
            </p:nvSpPr>
            <p:spPr bwMode="auto">
              <a:xfrm>
                <a:off x="4696" y="2545"/>
                <a:ext cx="11" cy="57"/>
              </a:xfrm>
              <a:custGeom>
                <a:avLst/>
                <a:gdLst>
                  <a:gd name="T0" fmla="*/ 7 w 130"/>
                  <a:gd name="T1" fmla="*/ 0 h 695"/>
                  <a:gd name="T2" fmla="*/ 0 w 130"/>
                  <a:gd name="T3" fmla="*/ 0 h 695"/>
                  <a:gd name="T4" fmla="*/ 0 w 130"/>
                  <a:gd name="T5" fmla="*/ 57 h 695"/>
                  <a:gd name="T6" fmla="*/ 7 w 130"/>
                  <a:gd name="T7" fmla="*/ 57 h 695"/>
                  <a:gd name="T8" fmla="*/ 7 w 130"/>
                  <a:gd name="T9" fmla="*/ 26 h 695"/>
                  <a:gd name="T10" fmla="*/ 8 w 130"/>
                  <a:gd name="T11" fmla="*/ 20 h 695"/>
                  <a:gd name="T12" fmla="*/ 9 w 130"/>
                  <a:gd name="T13" fmla="*/ 15 h 695"/>
                  <a:gd name="T14" fmla="*/ 11 w 130"/>
                  <a:gd name="T15" fmla="*/ 11 h 695"/>
                  <a:gd name="T16" fmla="*/ 7 w 130"/>
                  <a:gd name="T17" fmla="*/ 8 h 695"/>
                  <a:gd name="T18" fmla="*/ 7 w 130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5"/>
                  <a:gd name="T32" fmla="*/ 130 w 130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6" y="179"/>
                    </a:lnTo>
                    <a:lnTo>
                      <a:pt x="130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7" name="Freeform 1098"/>
              <p:cNvSpPr>
                <a:spLocks/>
              </p:cNvSpPr>
              <p:nvPr/>
            </p:nvSpPr>
            <p:spPr bwMode="auto">
              <a:xfrm>
                <a:off x="4703" y="2543"/>
                <a:ext cx="26" cy="13"/>
              </a:xfrm>
              <a:custGeom>
                <a:avLst/>
                <a:gdLst>
                  <a:gd name="T0" fmla="*/ 14 w 312"/>
                  <a:gd name="T1" fmla="*/ 0 h 150"/>
                  <a:gd name="T2" fmla="*/ 10 w 312"/>
                  <a:gd name="T3" fmla="*/ 0 h 150"/>
                  <a:gd name="T4" fmla="*/ 6 w 312"/>
                  <a:gd name="T5" fmla="*/ 2 h 150"/>
                  <a:gd name="T6" fmla="*/ 3 w 312"/>
                  <a:gd name="T7" fmla="*/ 5 h 150"/>
                  <a:gd name="T8" fmla="*/ 0 w 312"/>
                  <a:gd name="T9" fmla="*/ 10 h 150"/>
                  <a:gd name="T10" fmla="*/ 4 w 312"/>
                  <a:gd name="T11" fmla="*/ 13 h 150"/>
                  <a:gd name="T12" fmla="*/ 8 w 312"/>
                  <a:gd name="T13" fmla="*/ 10 h 150"/>
                  <a:gd name="T14" fmla="*/ 12 w 312"/>
                  <a:gd name="T15" fmla="*/ 9 h 150"/>
                  <a:gd name="T16" fmla="*/ 26 w 312"/>
                  <a:gd name="T17" fmla="*/ 7 h 150"/>
                  <a:gd name="T18" fmla="*/ 25 w 312"/>
                  <a:gd name="T19" fmla="*/ 5 h 150"/>
                  <a:gd name="T20" fmla="*/ 21 w 312"/>
                  <a:gd name="T21" fmla="*/ 2 h 150"/>
                  <a:gd name="T22" fmla="*/ 18 w 312"/>
                  <a:gd name="T23" fmla="*/ 1 h 150"/>
                  <a:gd name="T24" fmla="*/ 14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5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1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299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8" name="Freeform 1099"/>
              <p:cNvSpPr>
                <a:spLocks/>
              </p:cNvSpPr>
              <p:nvPr/>
            </p:nvSpPr>
            <p:spPr bwMode="auto">
              <a:xfrm>
                <a:off x="4746" y="2581"/>
                <a:ext cx="32" cy="23"/>
              </a:xfrm>
              <a:custGeom>
                <a:avLst/>
                <a:gdLst>
                  <a:gd name="T0" fmla="*/ 25 w 389"/>
                  <a:gd name="T1" fmla="*/ 0 h 270"/>
                  <a:gd name="T2" fmla="*/ 25 w 389"/>
                  <a:gd name="T3" fmla="*/ 0 h 270"/>
                  <a:gd name="T4" fmla="*/ 23 w 389"/>
                  <a:gd name="T5" fmla="*/ 7 h 270"/>
                  <a:gd name="T6" fmla="*/ 21 w 389"/>
                  <a:gd name="T7" fmla="*/ 11 h 270"/>
                  <a:gd name="T8" fmla="*/ 18 w 389"/>
                  <a:gd name="T9" fmla="*/ 14 h 270"/>
                  <a:gd name="T10" fmla="*/ 14 w 389"/>
                  <a:gd name="T11" fmla="*/ 15 h 270"/>
                  <a:gd name="T12" fmla="*/ 0 w 389"/>
                  <a:gd name="T13" fmla="*/ 15 h 270"/>
                  <a:gd name="T14" fmla="*/ 2 w 389"/>
                  <a:gd name="T15" fmla="*/ 17 h 270"/>
                  <a:gd name="T16" fmla="*/ 6 w 389"/>
                  <a:gd name="T17" fmla="*/ 21 h 270"/>
                  <a:gd name="T18" fmla="*/ 10 w 389"/>
                  <a:gd name="T19" fmla="*/ 22 h 270"/>
                  <a:gd name="T20" fmla="*/ 14 w 389"/>
                  <a:gd name="T21" fmla="*/ 23 h 270"/>
                  <a:gd name="T22" fmla="*/ 18 w 389"/>
                  <a:gd name="T23" fmla="*/ 22 h 270"/>
                  <a:gd name="T24" fmla="*/ 22 w 389"/>
                  <a:gd name="T25" fmla="*/ 20 h 270"/>
                  <a:gd name="T26" fmla="*/ 26 w 389"/>
                  <a:gd name="T27" fmla="*/ 17 h 270"/>
                  <a:gd name="T28" fmla="*/ 26 w 389"/>
                  <a:gd name="T29" fmla="*/ 17 h 270"/>
                  <a:gd name="T30" fmla="*/ 29 w 389"/>
                  <a:gd name="T31" fmla="*/ 13 h 270"/>
                  <a:gd name="T32" fmla="*/ 31 w 389"/>
                  <a:gd name="T33" fmla="*/ 7 h 270"/>
                  <a:gd name="T34" fmla="*/ 32 w 389"/>
                  <a:gd name="T35" fmla="*/ 1 h 270"/>
                  <a:gd name="T36" fmla="*/ 25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6" y="262"/>
                    </a:lnTo>
                    <a:lnTo>
                      <a:pt x="172" y="270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399" name="Freeform 1100"/>
              <p:cNvSpPr>
                <a:spLocks/>
              </p:cNvSpPr>
              <p:nvPr/>
            </p:nvSpPr>
            <p:spPr bwMode="auto">
              <a:xfrm>
                <a:off x="4740" y="2548"/>
                <a:ext cx="20" cy="48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4 h 574"/>
                  <a:gd name="T8" fmla="*/ 0 w 241"/>
                  <a:gd name="T9" fmla="*/ 19 h 574"/>
                  <a:gd name="T10" fmla="*/ 0 w 241"/>
                  <a:gd name="T11" fmla="*/ 26 h 574"/>
                  <a:gd name="T12" fmla="*/ 0 w 241"/>
                  <a:gd name="T13" fmla="*/ 26 h 574"/>
                  <a:gd name="T14" fmla="*/ 0 w 241"/>
                  <a:gd name="T15" fmla="*/ 33 h 574"/>
                  <a:gd name="T16" fmla="*/ 1 w 241"/>
                  <a:gd name="T17" fmla="*/ 39 h 574"/>
                  <a:gd name="T18" fmla="*/ 3 w 241"/>
                  <a:gd name="T19" fmla="*/ 44 h 574"/>
                  <a:gd name="T20" fmla="*/ 5 w 241"/>
                  <a:gd name="T21" fmla="*/ 48 h 574"/>
                  <a:gd name="T22" fmla="*/ 20 w 241"/>
                  <a:gd name="T23" fmla="*/ 48 h 574"/>
                  <a:gd name="T24" fmla="*/ 18 w 241"/>
                  <a:gd name="T25" fmla="*/ 48 h 574"/>
                  <a:gd name="T26" fmla="*/ 14 w 241"/>
                  <a:gd name="T27" fmla="*/ 46 h 574"/>
                  <a:gd name="T28" fmla="*/ 11 w 241"/>
                  <a:gd name="T29" fmla="*/ 42 h 574"/>
                  <a:gd name="T30" fmla="*/ 11 w 241"/>
                  <a:gd name="T31" fmla="*/ 42 h 574"/>
                  <a:gd name="T32" fmla="*/ 9 w 241"/>
                  <a:gd name="T33" fmla="*/ 38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9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0" name="Freeform 1101"/>
              <p:cNvSpPr>
                <a:spLocks/>
              </p:cNvSpPr>
              <p:nvPr/>
            </p:nvSpPr>
            <p:spPr bwMode="auto">
              <a:xfrm>
                <a:off x="4748" y="2543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9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3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1" name="Rectangle 1102"/>
              <p:cNvSpPr>
                <a:spLocks noChangeArrowheads="1"/>
              </p:cNvSpPr>
              <p:nvPr/>
            </p:nvSpPr>
            <p:spPr bwMode="auto">
              <a:xfrm>
                <a:off x="478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2" name="Rectangle 1103"/>
              <p:cNvSpPr>
                <a:spLocks noChangeArrowheads="1"/>
              </p:cNvSpPr>
              <p:nvPr/>
            </p:nvSpPr>
            <p:spPr bwMode="auto">
              <a:xfrm>
                <a:off x="478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3" name="Freeform 1104"/>
              <p:cNvSpPr>
                <a:spLocks/>
              </p:cNvSpPr>
              <p:nvPr/>
            </p:nvSpPr>
            <p:spPr bwMode="auto">
              <a:xfrm>
                <a:off x="4804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3"/>
                    </a:lnTo>
                    <a:lnTo>
                      <a:pt x="132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4" name="Freeform 1105"/>
              <p:cNvSpPr>
                <a:spLocks/>
              </p:cNvSpPr>
              <p:nvPr/>
            </p:nvSpPr>
            <p:spPr bwMode="auto">
              <a:xfrm>
                <a:off x="4800" y="2571"/>
                <a:ext cx="31" cy="28"/>
              </a:xfrm>
              <a:custGeom>
                <a:avLst/>
                <a:gdLst>
                  <a:gd name="T0" fmla="*/ 10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10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5" name="Freeform 1106"/>
              <p:cNvSpPr>
                <a:spLocks/>
              </p:cNvSpPr>
              <p:nvPr/>
            </p:nvSpPr>
            <p:spPr bwMode="auto">
              <a:xfrm>
                <a:off x="4802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6" name="Freeform 1107"/>
              <p:cNvSpPr>
                <a:spLocks/>
              </p:cNvSpPr>
              <p:nvPr/>
            </p:nvSpPr>
            <p:spPr bwMode="auto">
              <a:xfrm>
                <a:off x="4805" y="254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1" y="588"/>
                    </a:lnTo>
                    <a:lnTo>
                      <a:pt x="397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7" name="Freeform 1108"/>
              <p:cNvSpPr>
                <a:spLocks/>
              </p:cNvSpPr>
              <p:nvPr/>
            </p:nvSpPr>
            <p:spPr bwMode="auto">
              <a:xfrm>
                <a:off x="4885" y="2522"/>
                <a:ext cx="8" cy="29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9 h 340"/>
                  <a:gd name="T8" fmla="*/ 6 w 101"/>
                  <a:gd name="T9" fmla="*/ 29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8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8" name="Freeform 1109"/>
              <p:cNvSpPr>
                <a:spLocks/>
              </p:cNvSpPr>
              <p:nvPr/>
            </p:nvSpPr>
            <p:spPr bwMode="auto">
              <a:xfrm>
                <a:off x="4871" y="2522"/>
                <a:ext cx="8" cy="29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9 h 340"/>
                  <a:gd name="T8" fmla="*/ 6 w 101"/>
                  <a:gd name="T9" fmla="*/ 29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09" name="Freeform 1110"/>
              <p:cNvSpPr>
                <a:spLocks/>
              </p:cNvSpPr>
              <p:nvPr/>
            </p:nvSpPr>
            <p:spPr bwMode="auto">
              <a:xfrm>
                <a:off x="4901" y="2576"/>
                <a:ext cx="42" cy="28"/>
              </a:xfrm>
              <a:custGeom>
                <a:avLst/>
                <a:gdLst>
                  <a:gd name="T0" fmla="*/ 7 w 505"/>
                  <a:gd name="T1" fmla="*/ 0 h 335"/>
                  <a:gd name="T2" fmla="*/ 0 w 505"/>
                  <a:gd name="T3" fmla="*/ 1 h 335"/>
                  <a:gd name="T4" fmla="*/ 0 w 505"/>
                  <a:gd name="T5" fmla="*/ 4 h 335"/>
                  <a:gd name="T6" fmla="*/ 1 w 505"/>
                  <a:gd name="T7" fmla="*/ 10 h 335"/>
                  <a:gd name="T8" fmla="*/ 3 w 505"/>
                  <a:gd name="T9" fmla="*/ 15 h 335"/>
                  <a:gd name="T10" fmla="*/ 5 w 505"/>
                  <a:gd name="T11" fmla="*/ 18 h 335"/>
                  <a:gd name="T12" fmla="*/ 8 w 505"/>
                  <a:gd name="T13" fmla="*/ 22 h 335"/>
                  <a:gd name="T14" fmla="*/ 12 w 505"/>
                  <a:gd name="T15" fmla="*/ 25 h 335"/>
                  <a:gd name="T16" fmla="*/ 12 w 505"/>
                  <a:gd name="T17" fmla="*/ 25 h 335"/>
                  <a:gd name="T18" fmla="*/ 16 w 505"/>
                  <a:gd name="T19" fmla="*/ 27 h 335"/>
                  <a:gd name="T20" fmla="*/ 21 w 505"/>
                  <a:gd name="T21" fmla="*/ 28 h 335"/>
                  <a:gd name="T22" fmla="*/ 25 w 505"/>
                  <a:gd name="T23" fmla="*/ 28 h 335"/>
                  <a:gd name="T24" fmla="*/ 28 w 505"/>
                  <a:gd name="T25" fmla="*/ 28 h 335"/>
                  <a:gd name="T26" fmla="*/ 33 w 505"/>
                  <a:gd name="T27" fmla="*/ 27 h 335"/>
                  <a:gd name="T28" fmla="*/ 37 w 505"/>
                  <a:gd name="T29" fmla="*/ 25 h 335"/>
                  <a:gd name="T30" fmla="*/ 38 w 505"/>
                  <a:gd name="T31" fmla="*/ 24 h 335"/>
                  <a:gd name="T32" fmla="*/ 42 w 505"/>
                  <a:gd name="T33" fmla="*/ 20 h 335"/>
                  <a:gd name="T34" fmla="*/ 25 w 505"/>
                  <a:gd name="T35" fmla="*/ 18 h 335"/>
                  <a:gd name="T36" fmla="*/ 25 w 505"/>
                  <a:gd name="T37" fmla="*/ 18 h 335"/>
                  <a:gd name="T38" fmla="*/ 20 w 505"/>
                  <a:gd name="T39" fmla="*/ 18 h 335"/>
                  <a:gd name="T40" fmla="*/ 16 w 505"/>
                  <a:gd name="T41" fmla="*/ 16 h 335"/>
                  <a:gd name="T42" fmla="*/ 13 w 505"/>
                  <a:gd name="T43" fmla="*/ 14 h 335"/>
                  <a:gd name="T44" fmla="*/ 10 w 505"/>
                  <a:gd name="T45" fmla="*/ 10 h 335"/>
                  <a:gd name="T46" fmla="*/ 8 w 505"/>
                  <a:gd name="T47" fmla="*/ 6 h 335"/>
                  <a:gd name="T48" fmla="*/ 7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89" y="0"/>
                    </a:moveTo>
                    <a:lnTo>
                      <a:pt x="0" y="10"/>
                    </a:lnTo>
                    <a:lnTo>
                      <a:pt x="3" y="51"/>
                    </a:lnTo>
                    <a:lnTo>
                      <a:pt x="16" y="119"/>
                    </a:lnTo>
                    <a:lnTo>
                      <a:pt x="39" y="182"/>
                    </a:lnTo>
                    <a:lnTo>
                      <a:pt x="56" y="213"/>
                    </a:lnTo>
                    <a:lnTo>
                      <a:pt x="95" y="260"/>
                    </a:lnTo>
                    <a:lnTo>
                      <a:pt x="143" y="296"/>
                    </a:lnTo>
                    <a:lnTo>
                      <a:pt x="147" y="299"/>
                    </a:lnTo>
                    <a:lnTo>
                      <a:pt x="194" y="318"/>
                    </a:lnTo>
                    <a:lnTo>
                      <a:pt x="247" y="331"/>
                    </a:lnTo>
                    <a:lnTo>
                      <a:pt x="306" y="335"/>
                    </a:lnTo>
                    <a:lnTo>
                      <a:pt x="342" y="332"/>
                    </a:lnTo>
                    <a:lnTo>
                      <a:pt x="395" y="319"/>
                    </a:lnTo>
                    <a:lnTo>
                      <a:pt x="444" y="296"/>
                    </a:lnTo>
                    <a:lnTo>
                      <a:pt x="462" y="285"/>
                    </a:lnTo>
                    <a:lnTo>
                      <a:pt x="505" y="244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2"/>
                    </a:lnTo>
                    <a:lnTo>
                      <a:pt x="191" y="191"/>
                    </a:lnTo>
                    <a:lnTo>
                      <a:pt x="154" y="165"/>
                    </a:lnTo>
                    <a:lnTo>
                      <a:pt x="120" y="117"/>
                    </a:lnTo>
                    <a:lnTo>
                      <a:pt x="102" y="7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0" name="Freeform 1111"/>
              <p:cNvSpPr>
                <a:spLocks/>
              </p:cNvSpPr>
              <p:nvPr/>
            </p:nvSpPr>
            <p:spPr bwMode="auto">
              <a:xfrm>
                <a:off x="4903" y="2528"/>
                <a:ext cx="45" cy="68"/>
              </a:xfrm>
              <a:custGeom>
                <a:avLst/>
                <a:gdLst>
                  <a:gd name="T0" fmla="*/ 5 w 544"/>
                  <a:gd name="T1" fmla="*/ 0 h 824"/>
                  <a:gd name="T2" fmla="*/ 3 w 544"/>
                  <a:gd name="T3" fmla="*/ 4 h 824"/>
                  <a:gd name="T4" fmla="*/ 3 w 544"/>
                  <a:gd name="T5" fmla="*/ 4 h 824"/>
                  <a:gd name="T6" fmla="*/ 1 w 544"/>
                  <a:gd name="T7" fmla="*/ 10 h 824"/>
                  <a:gd name="T8" fmla="*/ 0 w 544"/>
                  <a:gd name="T9" fmla="*/ 15 h 824"/>
                  <a:gd name="T10" fmla="*/ 0 w 544"/>
                  <a:gd name="T11" fmla="*/ 20 h 824"/>
                  <a:gd name="T12" fmla="*/ 2 w 544"/>
                  <a:gd name="T13" fmla="*/ 25 h 824"/>
                  <a:gd name="T14" fmla="*/ 5 w 544"/>
                  <a:gd name="T15" fmla="*/ 29 h 824"/>
                  <a:gd name="T16" fmla="*/ 8 w 544"/>
                  <a:gd name="T17" fmla="*/ 33 h 824"/>
                  <a:gd name="T18" fmla="*/ 10 w 544"/>
                  <a:gd name="T19" fmla="*/ 34 h 824"/>
                  <a:gd name="T20" fmla="*/ 15 w 544"/>
                  <a:gd name="T21" fmla="*/ 36 h 824"/>
                  <a:gd name="T22" fmla="*/ 20 w 544"/>
                  <a:gd name="T23" fmla="*/ 38 h 824"/>
                  <a:gd name="T24" fmla="*/ 23 w 544"/>
                  <a:gd name="T25" fmla="*/ 38 h 824"/>
                  <a:gd name="T26" fmla="*/ 28 w 544"/>
                  <a:gd name="T27" fmla="*/ 40 h 824"/>
                  <a:gd name="T28" fmla="*/ 30 w 544"/>
                  <a:gd name="T29" fmla="*/ 41 h 824"/>
                  <a:gd name="T30" fmla="*/ 33 w 544"/>
                  <a:gd name="T31" fmla="*/ 43 h 824"/>
                  <a:gd name="T32" fmla="*/ 36 w 544"/>
                  <a:gd name="T33" fmla="*/ 46 h 824"/>
                  <a:gd name="T34" fmla="*/ 36 w 544"/>
                  <a:gd name="T35" fmla="*/ 47 h 824"/>
                  <a:gd name="T36" fmla="*/ 37 w 544"/>
                  <a:gd name="T37" fmla="*/ 53 h 824"/>
                  <a:gd name="T38" fmla="*/ 37 w 544"/>
                  <a:gd name="T39" fmla="*/ 54 h 824"/>
                  <a:gd name="T40" fmla="*/ 36 w 544"/>
                  <a:gd name="T41" fmla="*/ 59 h 824"/>
                  <a:gd name="T42" fmla="*/ 35 w 544"/>
                  <a:gd name="T43" fmla="*/ 61 h 824"/>
                  <a:gd name="T44" fmla="*/ 31 w 544"/>
                  <a:gd name="T45" fmla="*/ 64 h 824"/>
                  <a:gd name="T46" fmla="*/ 27 w 544"/>
                  <a:gd name="T47" fmla="*/ 65 h 824"/>
                  <a:gd name="T48" fmla="*/ 23 w 544"/>
                  <a:gd name="T49" fmla="*/ 66 h 824"/>
                  <a:gd name="T50" fmla="*/ 40 w 544"/>
                  <a:gd name="T51" fmla="*/ 68 h 824"/>
                  <a:gd name="T52" fmla="*/ 42 w 544"/>
                  <a:gd name="T53" fmla="*/ 64 h 824"/>
                  <a:gd name="T54" fmla="*/ 43 w 544"/>
                  <a:gd name="T55" fmla="*/ 63 h 824"/>
                  <a:gd name="T56" fmla="*/ 44 w 544"/>
                  <a:gd name="T57" fmla="*/ 58 h 824"/>
                  <a:gd name="T58" fmla="*/ 45 w 544"/>
                  <a:gd name="T59" fmla="*/ 52 h 824"/>
                  <a:gd name="T60" fmla="*/ 45 w 544"/>
                  <a:gd name="T61" fmla="*/ 52 h 824"/>
                  <a:gd name="T62" fmla="*/ 44 w 544"/>
                  <a:gd name="T63" fmla="*/ 46 h 824"/>
                  <a:gd name="T64" fmla="*/ 43 w 544"/>
                  <a:gd name="T65" fmla="*/ 40 h 824"/>
                  <a:gd name="T66" fmla="*/ 42 w 544"/>
                  <a:gd name="T67" fmla="*/ 39 h 824"/>
                  <a:gd name="T68" fmla="*/ 39 w 544"/>
                  <a:gd name="T69" fmla="*/ 36 h 824"/>
                  <a:gd name="T70" fmla="*/ 35 w 544"/>
                  <a:gd name="T71" fmla="*/ 32 h 824"/>
                  <a:gd name="T72" fmla="*/ 35 w 544"/>
                  <a:gd name="T73" fmla="*/ 32 h 824"/>
                  <a:gd name="T74" fmla="*/ 32 w 544"/>
                  <a:gd name="T75" fmla="*/ 31 h 824"/>
                  <a:gd name="T76" fmla="*/ 27 w 544"/>
                  <a:gd name="T77" fmla="*/ 29 h 824"/>
                  <a:gd name="T78" fmla="*/ 22 w 544"/>
                  <a:gd name="T79" fmla="*/ 27 h 824"/>
                  <a:gd name="T80" fmla="*/ 17 w 544"/>
                  <a:gd name="T81" fmla="*/ 26 h 824"/>
                  <a:gd name="T82" fmla="*/ 12 w 544"/>
                  <a:gd name="T83" fmla="*/ 24 h 824"/>
                  <a:gd name="T84" fmla="*/ 10 w 544"/>
                  <a:gd name="T85" fmla="*/ 22 h 824"/>
                  <a:gd name="T86" fmla="*/ 9 w 544"/>
                  <a:gd name="T87" fmla="*/ 20 h 824"/>
                  <a:gd name="T88" fmla="*/ 8 w 544"/>
                  <a:gd name="T89" fmla="*/ 15 h 824"/>
                  <a:gd name="T90" fmla="*/ 8 w 544"/>
                  <a:gd name="T91" fmla="*/ 11 h 824"/>
                  <a:gd name="T92" fmla="*/ 11 w 544"/>
                  <a:gd name="T93" fmla="*/ 6 h 824"/>
                  <a:gd name="T94" fmla="*/ 12 w 544"/>
                  <a:gd name="T95" fmla="*/ 5 h 824"/>
                  <a:gd name="T96" fmla="*/ 16 w 544"/>
                  <a:gd name="T97" fmla="*/ 3 h 824"/>
                  <a:gd name="T98" fmla="*/ 21 w 544"/>
                  <a:gd name="T99" fmla="*/ 3 h 824"/>
                  <a:gd name="T100" fmla="*/ 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1" y="51"/>
                    </a:lnTo>
                    <a:lnTo>
                      <a:pt x="31" y="53"/>
                    </a:lnTo>
                    <a:lnTo>
                      <a:pt x="8" y="118"/>
                    </a:lnTo>
                    <a:lnTo>
                      <a:pt x="0" y="187"/>
                    </a:lnTo>
                    <a:lnTo>
                      <a:pt x="5" y="242"/>
                    </a:lnTo>
                    <a:lnTo>
                      <a:pt x="25" y="306"/>
                    </a:lnTo>
                    <a:lnTo>
                      <a:pt x="56" y="354"/>
                    </a:lnTo>
                    <a:lnTo>
                      <a:pt x="102" y="396"/>
                    </a:lnTo>
                    <a:lnTo>
                      <a:pt x="126" y="411"/>
                    </a:lnTo>
                    <a:lnTo>
                      <a:pt x="176" y="432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7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4" y="558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3" y="719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3"/>
                    </a:lnTo>
                    <a:lnTo>
                      <a:pt x="275" y="801"/>
                    </a:lnTo>
                    <a:lnTo>
                      <a:pt x="478" y="824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3"/>
                    </a:lnTo>
                    <a:lnTo>
                      <a:pt x="515" y="490"/>
                    </a:lnTo>
                    <a:lnTo>
                      <a:pt x="508" y="478"/>
                    </a:lnTo>
                    <a:lnTo>
                      <a:pt x="471" y="431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3"/>
                    </a:lnTo>
                    <a:lnTo>
                      <a:pt x="331" y="354"/>
                    </a:lnTo>
                    <a:lnTo>
                      <a:pt x="264" y="331"/>
                    </a:lnTo>
                    <a:lnTo>
                      <a:pt x="201" y="311"/>
                    </a:lnTo>
                    <a:lnTo>
                      <a:pt x="150" y="287"/>
                    </a:lnTo>
                    <a:lnTo>
                      <a:pt x="120" y="263"/>
                    </a:lnTo>
                    <a:lnTo>
                      <a:pt x="107" y="244"/>
                    </a:lnTo>
                    <a:lnTo>
                      <a:pt x="92" y="179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9" y="62"/>
                    </a:lnTo>
                    <a:lnTo>
                      <a:pt x="195" y="41"/>
                    </a:lnTo>
                    <a:lnTo>
                      <a:pt x="256" y="3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1" name="Freeform 1112"/>
              <p:cNvSpPr>
                <a:spLocks/>
              </p:cNvSpPr>
              <p:nvPr/>
            </p:nvSpPr>
            <p:spPr bwMode="auto">
              <a:xfrm>
                <a:off x="4908" y="2521"/>
                <a:ext cx="38" cy="25"/>
              </a:xfrm>
              <a:custGeom>
                <a:avLst/>
                <a:gdLst>
                  <a:gd name="T0" fmla="*/ 16 w 458"/>
                  <a:gd name="T1" fmla="*/ 0 h 297"/>
                  <a:gd name="T2" fmla="*/ 13 w 458"/>
                  <a:gd name="T3" fmla="*/ 0 h 297"/>
                  <a:gd name="T4" fmla="*/ 9 w 458"/>
                  <a:gd name="T5" fmla="*/ 1 h 297"/>
                  <a:gd name="T6" fmla="*/ 5 w 458"/>
                  <a:gd name="T7" fmla="*/ 3 h 297"/>
                  <a:gd name="T8" fmla="*/ 4 w 458"/>
                  <a:gd name="T9" fmla="*/ 3 h 297"/>
                  <a:gd name="T10" fmla="*/ 0 w 458"/>
                  <a:gd name="T11" fmla="*/ 7 h 297"/>
                  <a:gd name="T12" fmla="*/ 16 w 458"/>
                  <a:gd name="T13" fmla="*/ 9 h 297"/>
                  <a:gd name="T14" fmla="*/ 19 w 458"/>
                  <a:gd name="T15" fmla="*/ 10 h 297"/>
                  <a:gd name="T16" fmla="*/ 23 w 458"/>
                  <a:gd name="T17" fmla="*/ 11 h 297"/>
                  <a:gd name="T18" fmla="*/ 26 w 458"/>
                  <a:gd name="T19" fmla="*/ 13 h 297"/>
                  <a:gd name="T20" fmla="*/ 27 w 458"/>
                  <a:gd name="T21" fmla="*/ 14 h 297"/>
                  <a:gd name="T22" fmla="*/ 29 w 458"/>
                  <a:gd name="T23" fmla="*/ 19 h 297"/>
                  <a:gd name="T24" fmla="*/ 30 w 458"/>
                  <a:gd name="T25" fmla="*/ 25 h 297"/>
                  <a:gd name="T26" fmla="*/ 38 w 458"/>
                  <a:gd name="T27" fmla="*/ 24 h 297"/>
                  <a:gd name="T28" fmla="*/ 38 w 458"/>
                  <a:gd name="T29" fmla="*/ 23 h 297"/>
                  <a:gd name="T30" fmla="*/ 37 w 458"/>
                  <a:gd name="T31" fmla="*/ 17 h 297"/>
                  <a:gd name="T32" fmla="*/ 35 w 458"/>
                  <a:gd name="T33" fmla="*/ 11 h 297"/>
                  <a:gd name="T34" fmla="*/ 34 w 458"/>
                  <a:gd name="T35" fmla="*/ 10 h 297"/>
                  <a:gd name="T36" fmla="*/ 31 w 458"/>
                  <a:gd name="T37" fmla="*/ 6 h 297"/>
                  <a:gd name="T38" fmla="*/ 27 w 458"/>
                  <a:gd name="T39" fmla="*/ 3 h 297"/>
                  <a:gd name="T40" fmla="*/ 25 w 458"/>
                  <a:gd name="T41" fmla="*/ 2 h 297"/>
                  <a:gd name="T42" fmla="*/ 20 w 458"/>
                  <a:gd name="T43" fmla="*/ 0 h 297"/>
                  <a:gd name="T44" fmla="*/ 16 w 458"/>
                  <a:gd name="T45" fmla="*/ 0 h 2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7"/>
                  <a:gd name="T71" fmla="*/ 458 w 458"/>
                  <a:gd name="T72" fmla="*/ 297 h 2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7">
                    <a:moveTo>
                      <a:pt x="188" y="0"/>
                    </a:moveTo>
                    <a:lnTo>
                      <a:pt x="159" y="2"/>
                    </a:lnTo>
                    <a:lnTo>
                      <a:pt x="106" y="13"/>
                    </a:lnTo>
                    <a:lnTo>
                      <a:pt x="56" y="33"/>
                    </a:lnTo>
                    <a:lnTo>
                      <a:pt x="46" y="39"/>
                    </a:lnTo>
                    <a:lnTo>
                      <a:pt x="0" y="78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30"/>
                    </a:lnTo>
                    <a:lnTo>
                      <a:pt x="318" y="159"/>
                    </a:lnTo>
                    <a:lnTo>
                      <a:pt x="325" y="168"/>
                    </a:lnTo>
                    <a:lnTo>
                      <a:pt x="353" y="223"/>
                    </a:lnTo>
                    <a:lnTo>
                      <a:pt x="366" y="297"/>
                    </a:lnTo>
                    <a:lnTo>
                      <a:pt x="458" y="287"/>
                    </a:lnTo>
                    <a:lnTo>
                      <a:pt x="457" y="269"/>
                    </a:lnTo>
                    <a:lnTo>
                      <a:pt x="446" y="199"/>
                    </a:lnTo>
                    <a:lnTo>
                      <a:pt x="422" y="136"/>
                    </a:lnTo>
                    <a:lnTo>
                      <a:pt x="413" y="119"/>
                    </a:lnTo>
                    <a:lnTo>
                      <a:pt x="377" y="71"/>
                    </a:lnTo>
                    <a:lnTo>
                      <a:pt x="329" y="35"/>
                    </a:lnTo>
                    <a:lnTo>
                      <a:pt x="296" y="20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2" name="Freeform 1113"/>
              <p:cNvSpPr>
                <a:spLocks/>
              </p:cNvSpPr>
              <p:nvPr/>
            </p:nvSpPr>
            <p:spPr bwMode="auto">
              <a:xfrm>
                <a:off x="4959" y="2595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8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3" name="Freeform 1114"/>
              <p:cNvSpPr>
                <a:spLocks/>
              </p:cNvSpPr>
              <p:nvPr/>
            </p:nvSpPr>
            <p:spPr bwMode="auto">
              <a:xfrm>
                <a:off x="4956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4" name="Freeform 1115"/>
              <p:cNvSpPr>
                <a:spLocks/>
              </p:cNvSpPr>
              <p:nvPr/>
            </p:nvSpPr>
            <p:spPr bwMode="auto">
              <a:xfrm>
                <a:off x="4957" y="255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5" name="Freeform 1116"/>
              <p:cNvSpPr>
                <a:spLocks/>
              </p:cNvSpPr>
              <p:nvPr/>
            </p:nvSpPr>
            <p:spPr bwMode="auto">
              <a:xfrm>
                <a:off x="4960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6" name="Rectangle 1117"/>
              <p:cNvSpPr>
                <a:spLocks noChangeArrowheads="1"/>
              </p:cNvSpPr>
              <p:nvPr/>
            </p:nvSpPr>
            <p:spPr bwMode="auto">
              <a:xfrm>
                <a:off x="5007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7" name="Freeform 1118"/>
              <p:cNvSpPr>
                <a:spLocks/>
              </p:cNvSpPr>
              <p:nvPr/>
            </p:nvSpPr>
            <p:spPr bwMode="auto">
              <a:xfrm>
                <a:off x="5007" y="2522"/>
                <a:ext cx="15" cy="15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5 h 183"/>
                  <a:gd name="T6" fmla="*/ 6 w 180"/>
                  <a:gd name="T7" fmla="*/ 15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8" name="Freeform 1119"/>
              <p:cNvSpPr>
                <a:spLocks/>
              </p:cNvSpPr>
              <p:nvPr/>
            </p:nvSpPr>
            <p:spPr bwMode="auto">
              <a:xfrm>
                <a:off x="5031" y="2594"/>
                <a:ext cx="25" cy="10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6 h 111"/>
                  <a:gd name="T8" fmla="*/ 4 w 299"/>
                  <a:gd name="T9" fmla="*/ 7 h 111"/>
                  <a:gd name="T10" fmla="*/ 8 w 299"/>
                  <a:gd name="T11" fmla="*/ 9 h 111"/>
                  <a:gd name="T12" fmla="*/ 13 w 299"/>
                  <a:gd name="T13" fmla="*/ 10 h 111"/>
                  <a:gd name="T14" fmla="*/ 14 w 299"/>
                  <a:gd name="T15" fmla="*/ 10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3" y="110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19" name="Freeform 1120"/>
              <p:cNvSpPr>
                <a:spLocks/>
              </p:cNvSpPr>
              <p:nvPr/>
            </p:nvSpPr>
            <p:spPr bwMode="auto">
              <a:xfrm>
                <a:off x="5025" y="2543"/>
                <a:ext cx="30" cy="53"/>
              </a:xfrm>
              <a:custGeom>
                <a:avLst/>
                <a:gdLst>
                  <a:gd name="T0" fmla="*/ 18 w 365"/>
                  <a:gd name="T1" fmla="*/ 0 h 635"/>
                  <a:gd name="T2" fmla="*/ 17 w 365"/>
                  <a:gd name="T3" fmla="*/ 0 h 635"/>
                  <a:gd name="T4" fmla="*/ 12 w 365"/>
                  <a:gd name="T5" fmla="*/ 1 h 635"/>
                  <a:gd name="T6" fmla="*/ 9 w 365"/>
                  <a:gd name="T7" fmla="*/ 4 h 635"/>
                  <a:gd name="T8" fmla="*/ 7 w 365"/>
                  <a:gd name="T9" fmla="*/ 5 h 635"/>
                  <a:gd name="T10" fmla="*/ 4 w 365"/>
                  <a:gd name="T11" fmla="*/ 9 h 635"/>
                  <a:gd name="T12" fmla="*/ 2 w 365"/>
                  <a:gd name="T13" fmla="*/ 15 h 635"/>
                  <a:gd name="T14" fmla="*/ 1 w 365"/>
                  <a:gd name="T15" fmla="*/ 18 h 635"/>
                  <a:gd name="T16" fmla="*/ 0 w 365"/>
                  <a:gd name="T17" fmla="*/ 24 h 635"/>
                  <a:gd name="T18" fmla="*/ 0 w 365"/>
                  <a:gd name="T19" fmla="*/ 30 h 635"/>
                  <a:gd name="T20" fmla="*/ 0 w 365"/>
                  <a:gd name="T21" fmla="*/ 35 h 635"/>
                  <a:gd name="T22" fmla="*/ 1 w 365"/>
                  <a:gd name="T23" fmla="*/ 41 h 635"/>
                  <a:gd name="T24" fmla="*/ 2 w 365"/>
                  <a:gd name="T25" fmla="*/ 46 h 635"/>
                  <a:gd name="T26" fmla="*/ 3 w 365"/>
                  <a:gd name="T27" fmla="*/ 48 h 635"/>
                  <a:gd name="T28" fmla="*/ 6 w 365"/>
                  <a:gd name="T29" fmla="*/ 53 h 635"/>
                  <a:gd name="T30" fmla="*/ 19 w 365"/>
                  <a:gd name="T31" fmla="*/ 52 h 635"/>
                  <a:gd name="T32" fmla="*/ 18 w 365"/>
                  <a:gd name="T33" fmla="*/ 52 h 635"/>
                  <a:gd name="T34" fmla="*/ 14 w 365"/>
                  <a:gd name="T35" fmla="*/ 51 h 635"/>
                  <a:gd name="T36" fmla="*/ 11 w 365"/>
                  <a:gd name="T37" fmla="*/ 47 h 635"/>
                  <a:gd name="T38" fmla="*/ 9 w 365"/>
                  <a:gd name="T39" fmla="*/ 43 h 635"/>
                  <a:gd name="T40" fmla="*/ 8 w 365"/>
                  <a:gd name="T41" fmla="*/ 37 h 635"/>
                  <a:gd name="T42" fmla="*/ 7 w 365"/>
                  <a:gd name="T43" fmla="*/ 30 h 635"/>
                  <a:gd name="T44" fmla="*/ 7 w 365"/>
                  <a:gd name="T45" fmla="*/ 30 h 635"/>
                  <a:gd name="T46" fmla="*/ 8 w 365"/>
                  <a:gd name="T47" fmla="*/ 23 h 635"/>
                  <a:gd name="T48" fmla="*/ 9 w 365"/>
                  <a:gd name="T49" fmla="*/ 18 h 635"/>
                  <a:gd name="T50" fmla="*/ 11 w 365"/>
                  <a:gd name="T51" fmla="*/ 13 h 635"/>
                  <a:gd name="T52" fmla="*/ 11 w 365"/>
                  <a:gd name="T53" fmla="*/ 13 h 635"/>
                  <a:gd name="T54" fmla="*/ 15 w 365"/>
                  <a:gd name="T55" fmla="*/ 9 h 635"/>
                  <a:gd name="T56" fmla="*/ 19 w 365"/>
                  <a:gd name="T57" fmla="*/ 8 h 635"/>
                  <a:gd name="T58" fmla="*/ 30 w 365"/>
                  <a:gd name="T59" fmla="*/ 8 h 635"/>
                  <a:gd name="T60" fmla="*/ 29 w 365"/>
                  <a:gd name="T61" fmla="*/ 6 h 635"/>
                  <a:gd name="T62" fmla="*/ 25 w 365"/>
                  <a:gd name="T63" fmla="*/ 2 h 635"/>
                  <a:gd name="T64" fmla="*/ 23 w 365"/>
                  <a:gd name="T65" fmla="*/ 1 h 635"/>
                  <a:gd name="T66" fmla="*/ 18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4"/>
                    </a:lnTo>
                    <a:lnTo>
                      <a:pt x="15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7"/>
                    </a:lnTo>
                    <a:lnTo>
                      <a:pt x="30" y="552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4" y="629"/>
                    </a:lnTo>
                    <a:lnTo>
                      <a:pt x="223" y="628"/>
                    </a:lnTo>
                    <a:lnTo>
                      <a:pt x="176" y="610"/>
                    </a:lnTo>
                    <a:lnTo>
                      <a:pt x="134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1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8" y="69"/>
                    </a:lnTo>
                    <a:lnTo>
                      <a:pt x="305" y="25"/>
                    </a:lnTo>
                    <a:lnTo>
                      <a:pt x="275" y="9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0" name="Freeform 1121"/>
              <p:cNvSpPr>
                <a:spLocks/>
              </p:cNvSpPr>
              <p:nvPr/>
            </p:nvSpPr>
            <p:spPr bwMode="auto">
              <a:xfrm>
                <a:off x="5044" y="2522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6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1" name="Freeform 1122"/>
              <p:cNvSpPr>
                <a:spLocks/>
              </p:cNvSpPr>
              <p:nvPr/>
            </p:nvSpPr>
            <p:spPr bwMode="auto">
              <a:xfrm>
                <a:off x="5076" y="2595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8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2" name="Freeform 1123"/>
              <p:cNvSpPr>
                <a:spLocks/>
              </p:cNvSpPr>
              <p:nvPr/>
            </p:nvSpPr>
            <p:spPr bwMode="auto">
              <a:xfrm>
                <a:off x="5072" y="257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3" name="Freeform 1124"/>
              <p:cNvSpPr>
                <a:spLocks/>
              </p:cNvSpPr>
              <p:nvPr/>
            </p:nvSpPr>
            <p:spPr bwMode="auto">
              <a:xfrm>
                <a:off x="5073" y="255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4" name="Freeform 1125"/>
              <p:cNvSpPr>
                <a:spLocks/>
              </p:cNvSpPr>
              <p:nvPr/>
            </p:nvSpPr>
            <p:spPr bwMode="auto">
              <a:xfrm>
                <a:off x="5076" y="2543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8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3" y="154"/>
                    </a:lnTo>
                    <a:lnTo>
                      <a:pt x="389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5" name="Freeform 1126"/>
              <p:cNvSpPr>
                <a:spLocks/>
              </p:cNvSpPr>
              <p:nvPr/>
            </p:nvSpPr>
            <p:spPr bwMode="auto">
              <a:xfrm>
                <a:off x="5147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6" name="Freeform 1127"/>
              <p:cNvSpPr>
                <a:spLocks/>
              </p:cNvSpPr>
              <p:nvPr/>
            </p:nvSpPr>
            <p:spPr bwMode="auto">
              <a:xfrm>
                <a:off x="5142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1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7" name="Freeform 1128"/>
              <p:cNvSpPr>
                <a:spLocks/>
              </p:cNvSpPr>
              <p:nvPr/>
            </p:nvSpPr>
            <p:spPr bwMode="auto">
              <a:xfrm>
                <a:off x="5147" y="2543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9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8" name="Freeform 1129"/>
              <p:cNvSpPr>
                <a:spLocks/>
              </p:cNvSpPr>
              <p:nvPr/>
            </p:nvSpPr>
            <p:spPr bwMode="auto">
              <a:xfrm>
                <a:off x="5209" y="2550"/>
                <a:ext cx="13" cy="5"/>
              </a:xfrm>
              <a:custGeom>
                <a:avLst/>
                <a:gdLst>
                  <a:gd name="T0" fmla="*/ 12 w 166"/>
                  <a:gd name="T1" fmla="*/ 0 h 60"/>
                  <a:gd name="T2" fmla="*/ 0 w 166"/>
                  <a:gd name="T3" fmla="*/ 2 h 60"/>
                  <a:gd name="T4" fmla="*/ 2 w 166"/>
                  <a:gd name="T5" fmla="*/ 2 h 60"/>
                  <a:gd name="T6" fmla="*/ 5 w 166"/>
                  <a:gd name="T7" fmla="*/ 5 h 60"/>
                  <a:gd name="T8" fmla="*/ 13 w 166"/>
                  <a:gd name="T9" fmla="*/ 3 h 60"/>
                  <a:gd name="T10" fmla="*/ 12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29" name="Freeform 1130"/>
              <p:cNvSpPr>
                <a:spLocks/>
              </p:cNvSpPr>
              <p:nvPr/>
            </p:nvSpPr>
            <p:spPr bwMode="auto">
              <a:xfrm>
                <a:off x="5214" y="2549"/>
                <a:ext cx="20" cy="53"/>
              </a:xfrm>
              <a:custGeom>
                <a:avLst/>
                <a:gdLst>
                  <a:gd name="T0" fmla="*/ 11 w 237"/>
                  <a:gd name="T1" fmla="*/ 0 h 646"/>
                  <a:gd name="T2" fmla="*/ 8 w 237"/>
                  <a:gd name="T3" fmla="*/ 5 h 646"/>
                  <a:gd name="T4" fmla="*/ 0 w 237"/>
                  <a:gd name="T5" fmla="*/ 6 h 646"/>
                  <a:gd name="T6" fmla="*/ 1 w 237"/>
                  <a:gd name="T7" fmla="*/ 10 h 646"/>
                  <a:gd name="T8" fmla="*/ 2 w 237"/>
                  <a:gd name="T9" fmla="*/ 16 h 646"/>
                  <a:gd name="T10" fmla="*/ 2 w 237"/>
                  <a:gd name="T11" fmla="*/ 53 h 646"/>
                  <a:gd name="T12" fmla="*/ 9 w 237"/>
                  <a:gd name="T13" fmla="*/ 53 h 646"/>
                  <a:gd name="T14" fmla="*/ 9 w 237"/>
                  <a:gd name="T15" fmla="*/ 20 h 646"/>
                  <a:gd name="T16" fmla="*/ 9 w 237"/>
                  <a:gd name="T17" fmla="*/ 17 h 646"/>
                  <a:gd name="T18" fmla="*/ 10 w 237"/>
                  <a:gd name="T19" fmla="*/ 11 h 646"/>
                  <a:gd name="T20" fmla="*/ 12 w 237"/>
                  <a:gd name="T21" fmla="*/ 7 h 646"/>
                  <a:gd name="T22" fmla="*/ 16 w 237"/>
                  <a:gd name="T23" fmla="*/ 4 h 646"/>
                  <a:gd name="T24" fmla="*/ 20 w 237"/>
                  <a:gd name="T25" fmla="*/ 3 h 646"/>
                  <a:gd name="T26" fmla="*/ 1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4"/>
                    </a:lnTo>
                    <a:lnTo>
                      <a:pt x="21" y="646"/>
                    </a:lnTo>
                    <a:lnTo>
                      <a:pt x="110" y="646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7"/>
                    </a:lnTo>
                    <a:lnTo>
                      <a:pt x="147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0" name="Freeform 1131"/>
              <p:cNvSpPr>
                <a:spLocks/>
              </p:cNvSpPr>
              <p:nvPr/>
            </p:nvSpPr>
            <p:spPr bwMode="auto">
              <a:xfrm>
                <a:off x="5191" y="2545"/>
                <a:ext cx="13" cy="57"/>
              </a:xfrm>
              <a:custGeom>
                <a:avLst/>
                <a:gdLst>
                  <a:gd name="T0" fmla="*/ 6 w 165"/>
                  <a:gd name="T1" fmla="*/ 0 h 695"/>
                  <a:gd name="T2" fmla="*/ 0 w 165"/>
                  <a:gd name="T3" fmla="*/ 0 h 695"/>
                  <a:gd name="T4" fmla="*/ 0 w 165"/>
                  <a:gd name="T5" fmla="*/ 57 h 695"/>
                  <a:gd name="T6" fmla="*/ 7 w 165"/>
                  <a:gd name="T7" fmla="*/ 57 h 695"/>
                  <a:gd name="T8" fmla="*/ 7 w 165"/>
                  <a:gd name="T9" fmla="*/ 27 h 695"/>
                  <a:gd name="T10" fmla="*/ 7 w 165"/>
                  <a:gd name="T11" fmla="*/ 27 h 695"/>
                  <a:gd name="T12" fmla="*/ 7 w 165"/>
                  <a:gd name="T13" fmla="*/ 21 h 695"/>
                  <a:gd name="T14" fmla="*/ 8 w 165"/>
                  <a:gd name="T15" fmla="*/ 16 h 695"/>
                  <a:gd name="T16" fmla="*/ 9 w 165"/>
                  <a:gd name="T17" fmla="*/ 13 h 695"/>
                  <a:gd name="T18" fmla="*/ 12 w 165"/>
                  <a:gd name="T19" fmla="*/ 9 h 695"/>
                  <a:gd name="T20" fmla="*/ 13 w 165"/>
                  <a:gd name="T21" fmla="*/ 8 h 695"/>
                  <a:gd name="T22" fmla="*/ 6 w 165"/>
                  <a:gd name="T23" fmla="*/ 8 h 695"/>
                  <a:gd name="T24" fmla="*/ 6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8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50"/>
                    </a:lnTo>
                    <a:lnTo>
                      <a:pt x="102" y="190"/>
                    </a:lnTo>
                    <a:lnTo>
                      <a:pt x="112" y="162"/>
                    </a:lnTo>
                    <a:lnTo>
                      <a:pt x="148" y="113"/>
                    </a:lnTo>
                    <a:lnTo>
                      <a:pt x="165" y="101"/>
                    </a:lnTo>
                    <a:lnTo>
                      <a:pt x="78" y="98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1" name="Freeform 1132"/>
              <p:cNvSpPr>
                <a:spLocks/>
              </p:cNvSpPr>
              <p:nvPr/>
            </p:nvSpPr>
            <p:spPr bwMode="auto">
              <a:xfrm>
                <a:off x="5226" y="2543"/>
                <a:ext cx="23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8 w 285"/>
                  <a:gd name="T9" fmla="*/ 8 h 710"/>
                  <a:gd name="T10" fmla="*/ 9 w 285"/>
                  <a:gd name="T11" fmla="*/ 8 h 710"/>
                  <a:gd name="T12" fmla="*/ 13 w 285"/>
                  <a:gd name="T13" fmla="*/ 10 h 710"/>
                  <a:gd name="T14" fmla="*/ 15 w 285"/>
                  <a:gd name="T15" fmla="*/ 14 h 710"/>
                  <a:gd name="T16" fmla="*/ 16 w 285"/>
                  <a:gd name="T17" fmla="*/ 16 h 710"/>
                  <a:gd name="T18" fmla="*/ 16 w 285"/>
                  <a:gd name="T19" fmla="*/ 23 h 710"/>
                  <a:gd name="T20" fmla="*/ 16 w 285"/>
                  <a:gd name="T21" fmla="*/ 59 h 710"/>
                  <a:gd name="T22" fmla="*/ 23 w 285"/>
                  <a:gd name="T23" fmla="*/ 59 h 710"/>
                  <a:gd name="T24" fmla="*/ 23 w 285"/>
                  <a:gd name="T25" fmla="*/ 19 h 710"/>
                  <a:gd name="T26" fmla="*/ 23 w 285"/>
                  <a:gd name="T27" fmla="*/ 15 h 710"/>
                  <a:gd name="T28" fmla="*/ 22 w 285"/>
                  <a:gd name="T29" fmla="*/ 9 h 710"/>
                  <a:gd name="T30" fmla="*/ 20 w 285"/>
                  <a:gd name="T31" fmla="*/ 5 h 710"/>
                  <a:gd name="T32" fmla="*/ 18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5" y="102"/>
                    </a:lnTo>
                    <a:lnTo>
                      <a:pt x="107" y="102"/>
                    </a:lnTo>
                    <a:lnTo>
                      <a:pt x="158" y="120"/>
                    </a:lnTo>
                    <a:lnTo>
                      <a:pt x="190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2" name="Freeform 1133"/>
              <p:cNvSpPr>
                <a:spLocks/>
              </p:cNvSpPr>
              <p:nvPr/>
            </p:nvSpPr>
            <p:spPr bwMode="auto">
              <a:xfrm>
                <a:off x="5197" y="2543"/>
                <a:ext cx="24" cy="10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1 h 116"/>
                  <a:gd name="T4" fmla="*/ 5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2 w 290"/>
                  <a:gd name="T13" fmla="*/ 9 h 116"/>
                  <a:gd name="T14" fmla="*/ 24 w 290"/>
                  <a:gd name="T15" fmla="*/ 7 h 116"/>
                  <a:gd name="T16" fmla="*/ 21 w 290"/>
                  <a:gd name="T17" fmla="*/ 3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3" name="Freeform 1134"/>
              <p:cNvSpPr>
                <a:spLocks/>
              </p:cNvSpPr>
              <p:nvPr/>
            </p:nvSpPr>
            <p:spPr bwMode="auto">
              <a:xfrm>
                <a:off x="5279" y="2530"/>
                <a:ext cx="22" cy="72"/>
              </a:xfrm>
              <a:custGeom>
                <a:avLst/>
                <a:gdLst>
                  <a:gd name="T0" fmla="*/ 7 w 267"/>
                  <a:gd name="T1" fmla="*/ 0 h 873"/>
                  <a:gd name="T2" fmla="*/ 7 w 267"/>
                  <a:gd name="T3" fmla="*/ 2 h 873"/>
                  <a:gd name="T4" fmla="*/ 6 w 267"/>
                  <a:gd name="T5" fmla="*/ 9 h 873"/>
                  <a:gd name="T6" fmla="*/ 6 w 267"/>
                  <a:gd name="T7" fmla="*/ 15 h 873"/>
                  <a:gd name="T8" fmla="*/ 0 w 267"/>
                  <a:gd name="T9" fmla="*/ 15 h 873"/>
                  <a:gd name="T10" fmla="*/ 0 w 267"/>
                  <a:gd name="T11" fmla="*/ 22 h 873"/>
                  <a:gd name="T12" fmla="*/ 6 w 267"/>
                  <a:gd name="T13" fmla="*/ 22 h 873"/>
                  <a:gd name="T14" fmla="*/ 6 w 267"/>
                  <a:gd name="T15" fmla="*/ 72 h 873"/>
                  <a:gd name="T16" fmla="*/ 14 w 267"/>
                  <a:gd name="T17" fmla="*/ 72 h 873"/>
                  <a:gd name="T18" fmla="*/ 14 w 267"/>
                  <a:gd name="T19" fmla="*/ 22 h 873"/>
                  <a:gd name="T20" fmla="*/ 22 w 267"/>
                  <a:gd name="T21" fmla="*/ 22 h 873"/>
                  <a:gd name="T22" fmla="*/ 22 w 267"/>
                  <a:gd name="T23" fmla="*/ 15 h 873"/>
                  <a:gd name="T24" fmla="*/ 14 w 267"/>
                  <a:gd name="T25" fmla="*/ 15 h 873"/>
                  <a:gd name="T26" fmla="*/ 14 w 267"/>
                  <a:gd name="T27" fmla="*/ 9 h 873"/>
                  <a:gd name="T28" fmla="*/ 14 w 267"/>
                  <a:gd name="T29" fmla="*/ 7 h 873"/>
                  <a:gd name="T30" fmla="*/ 15 w 267"/>
                  <a:gd name="T31" fmla="*/ 2 h 873"/>
                  <a:gd name="T32" fmla="*/ 15 w 267"/>
                  <a:gd name="T33" fmla="*/ 2 h 873"/>
                  <a:gd name="T34" fmla="*/ 20 w 267"/>
                  <a:gd name="T35" fmla="*/ 0 h 873"/>
                  <a:gd name="T36" fmla="*/ 7 w 267"/>
                  <a:gd name="T37" fmla="*/ 0 h 87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7"/>
                  <a:gd name="T58" fmla="*/ 0 h 873"/>
                  <a:gd name="T59" fmla="*/ 267 w 267"/>
                  <a:gd name="T60" fmla="*/ 873 h 87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7" h="873">
                    <a:moveTo>
                      <a:pt x="88" y="0"/>
                    </a:moveTo>
                    <a:lnTo>
                      <a:pt x="83" y="26"/>
                    </a:lnTo>
                    <a:lnTo>
                      <a:pt x="78" y="104"/>
                    </a:lnTo>
                    <a:lnTo>
                      <a:pt x="78" y="178"/>
                    </a:lnTo>
                    <a:lnTo>
                      <a:pt x="0" y="178"/>
                    </a:lnTo>
                    <a:lnTo>
                      <a:pt x="0" y="270"/>
                    </a:lnTo>
                    <a:lnTo>
                      <a:pt x="78" y="270"/>
                    </a:lnTo>
                    <a:lnTo>
                      <a:pt x="78" y="873"/>
                    </a:lnTo>
                    <a:lnTo>
                      <a:pt x="166" y="873"/>
                    </a:lnTo>
                    <a:lnTo>
                      <a:pt x="166" y="270"/>
                    </a:lnTo>
                    <a:lnTo>
                      <a:pt x="267" y="270"/>
                    </a:lnTo>
                    <a:lnTo>
                      <a:pt x="267" y="178"/>
                    </a:lnTo>
                    <a:lnTo>
                      <a:pt x="166" y="178"/>
                    </a:lnTo>
                    <a:lnTo>
                      <a:pt x="166" y="114"/>
                    </a:lnTo>
                    <a:lnTo>
                      <a:pt x="166" y="89"/>
                    </a:lnTo>
                    <a:lnTo>
                      <a:pt x="183" y="29"/>
                    </a:lnTo>
                    <a:lnTo>
                      <a:pt x="188" y="23"/>
                    </a:lnTo>
                    <a:lnTo>
                      <a:pt x="240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4" name="Freeform 1135"/>
              <p:cNvSpPr>
                <a:spLocks/>
              </p:cNvSpPr>
              <p:nvPr/>
            </p:nvSpPr>
            <p:spPr bwMode="auto">
              <a:xfrm>
                <a:off x="5286" y="2521"/>
                <a:ext cx="18" cy="10"/>
              </a:xfrm>
              <a:custGeom>
                <a:avLst/>
                <a:gdLst>
                  <a:gd name="T0" fmla="*/ 11 w 217"/>
                  <a:gd name="T1" fmla="*/ 0 h 115"/>
                  <a:gd name="T2" fmla="*/ 7 w 217"/>
                  <a:gd name="T3" fmla="*/ 0 h 115"/>
                  <a:gd name="T4" fmla="*/ 4 w 217"/>
                  <a:gd name="T5" fmla="*/ 3 h 115"/>
                  <a:gd name="T6" fmla="*/ 2 w 217"/>
                  <a:gd name="T7" fmla="*/ 4 h 115"/>
                  <a:gd name="T8" fmla="*/ 0 w 217"/>
                  <a:gd name="T9" fmla="*/ 9 h 115"/>
                  <a:gd name="T10" fmla="*/ 13 w 217"/>
                  <a:gd name="T11" fmla="*/ 9 h 115"/>
                  <a:gd name="T12" fmla="*/ 17 w 217"/>
                  <a:gd name="T13" fmla="*/ 10 h 115"/>
                  <a:gd name="T14" fmla="*/ 18 w 217"/>
                  <a:gd name="T15" fmla="*/ 1 h 115"/>
                  <a:gd name="T16" fmla="*/ 15 w 217"/>
                  <a:gd name="T17" fmla="*/ 0 h 115"/>
                  <a:gd name="T18" fmla="*/ 11 w 217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15"/>
                  <a:gd name="T32" fmla="*/ 217 w 217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15">
                    <a:moveTo>
                      <a:pt x="134" y="0"/>
                    </a:moveTo>
                    <a:lnTo>
                      <a:pt x="89" y="5"/>
                    </a:lnTo>
                    <a:lnTo>
                      <a:pt x="45" y="29"/>
                    </a:lnTo>
                    <a:lnTo>
                      <a:pt x="28" y="45"/>
                    </a:lnTo>
                    <a:lnTo>
                      <a:pt x="0" y="103"/>
                    </a:lnTo>
                    <a:lnTo>
                      <a:pt x="152" y="108"/>
                    </a:lnTo>
                    <a:lnTo>
                      <a:pt x="203" y="115"/>
                    </a:lnTo>
                    <a:lnTo>
                      <a:pt x="217" y="13"/>
                    </a:lnTo>
                    <a:lnTo>
                      <a:pt x="186" y="5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5" name="Freeform 1136"/>
              <p:cNvSpPr>
                <a:spLocks/>
              </p:cNvSpPr>
              <p:nvPr/>
            </p:nvSpPr>
            <p:spPr bwMode="auto">
              <a:xfrm>
                <a:off x="5307" y="2545"/>
                <a:ext cx="15" cy="57"/>
              </a:xfrm>
              <a:custGeom>
                <a:avLst/>
                <a:gdLst>
                  <a:gd name="T0" fmla="*/ 6 w 187"/>
                  <a:gd name="T1" fmla="*/ 0 h 695"/>
                  <a:gd name="T2" fmla="*/ 0 w 187"/>
                  <a:gd name="T3" fmla="*/ 0 h 695"/>
                  <a:gd name="T4" fmla="*/ 0 w 187"/>
                  <a:gd name="T5" fmla="*/ 57 h 695"/>
                  <a:gd name="T6" fmla="*/ 7 w 187"/>
                  <a:gd name="T7" fmla="*/ 57 h 695"/>
                  <a:gd name="T8" fmla="*/ 7 w 187"/>
                  <a:gd name="T9" fmla="*/ 27 h 695"/>
                  <a:gd name="T10" fmla="*/ 7 w 187"/>
                  <a:gd name="T11" fmla="*/ 21 h 695"/>
                  <a:gd name="T12" fmla="*/ 8 w 187"/>
                  <a:gd name="T13" fmla="*/ 16 h 695"/>
                  <a:gd name="T14" fmla="*/ 8 w 187"/>
                  <a:gd name="T15" fmla="*/ 15 h 695"/>
                  <a:gd name="T16" fmla="*/ 11 w 187"/>
                  <a:gd name="T17" fmla="*/ 11 h 695"/>
                  <a:gd name="T18" fmla="*/ 11 w 187"/>
                  <a:gd name="T19" fmla="*/ 10 h 695"/>
                  <a:gd name="T20" fmla="*/ 15 w 187"/>
                  <a:gd name="T21" fmla="*/ 9 h 695"/>
                  <a:gd name="T22" fmla="*/ 6 w 187"/>
                  <a:gd name="T23" fmla="*/ 9 h 695"/>
                  <a:gd name="T24" fmla="*/ 6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6" name="Freeform 1137"/>
              <p:cNvSpPr>
                <a:spLocks/>
              </p:cNvSpPr>
              <p:nvPr/>
            </p:nvSpPr>
            <p:spPr bwMode="auto">
              <a:xfrm>
                <a:off x="5313" y="2543"/>
                <a:ext cx="17" cy="12"/>
              </a:xfrm>
              <a:custGeom>
                <a:avLst/>
                <a:gdLst>
                  <a:gd name="T0" fmla="*/ 9 w 202"/>
                  <a:gd name="T1" fmla="*/ 0 h 147"/>
                  <a:gd name="T2" fmla="*/ 9 w 202"/>
                  <a:gd name="T3" fmla="*/ 0 h 147"/>
                  <a:gd name="T4" fmla="*/ 5 w 202"/>
                  <a:gd name="T5" fmla="*/ 2 h 147"/>
                  <a:gd name="T6" fmla="*/ 3 w 202"/>
                  <a:gd name="T7" fmla="*/ 4 h 147"/>
                  <a:gd name="T8" fmla="*/ 0 w 202"/>
                  <a:gd name="T9" fmla="*/ 10 h 147"/>
                  <a:gd name="T10" fmla="*/ 9 w 202"/>
                  <a:gd name="T11" fmla="*/ 10 h 147"/>
                  <a:gd name="T12" fmla="*/ 10 w 202"/>
                  <a:gd name="T13" fmla="*/ 10 h 147"/>
                  <a:gd name="T14" fmla="*/ 15 w 202"/>
                  <a:gd name="T15" fmla="*/ 12 h 147"/>
                  <a:gd name="T16" fmla="*/ 17 w 202"/>
                  <a:gd name="T17" fmla="*/ 3 h 147"/>
                  <a:gd name="T18" fmla="*/ 14 w 202"/>
                  <a:gd name="T19" fmla="*/ 1 h 147"/>
                  <a:gd name="T20" fmla="*/ 9 w 202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2"/>
                  <a:gd name="T34" fmla="*/ 0 h 147"/>
                  <a:gd name="T35" fmla="*/ 202 w 202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2" h="147">
                    <a:moveTo>
                      <a:pt x="112" y="0"/>
                    </a:moveTo>
                    <a:lnTo>
                      <a:pt x="105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7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2" y="38"/>
                    </a:lnTo>
                    <a:lnTo>
                      <a:pt x="161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7" name="Freeform 1138"/>
              <p:cNvSpPr>
                <a:spLocks/>
              </p:cNvSpPr>
              <p:nvPr/>
            </p:nvSpPr>
            <p:spPr bwMode="auto">
              <a:xfrm>
                <a:off x="5338" y="2584"/>
                <a:ext cx="34" cy="20"/>
              </a:xfrm>
              <a:custGeom>
                <a:avLst/>
                <a:gdLst>
                  <a:gd name="T0" fmla="*/ 26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19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6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8" name="Freeform 1139"/>
              <p:cNvSpPr>
                <a:spLocks/>
              </p:cNvSpPr>
              <p:nvPr/>
            </p:nvSpPr>
            <p:spPr bwMode="auto">
              <a:xfrm>
                <a:off x="5332" y="2551"/>
                <a:ext cx="40" cy="45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3 h 534"/>
                  <a:gd name="T12" fmla="*/ 0 w 480"/>
                  <a:gd name="T13" fmla="*/ 23 h 534"/>
                  <a:gd name="T14" fmla="*/ 0 w 480"/>
                  <a:gd name="T15" fmla="*/ 30 h 534"/>
                  <a:gd name="T16" fmla="*/ 2 w 480"/>
                  <a:gd name="T17" fmla="*/ 36 h 534"/>
                  <a:gd name="T18" fmla="*/ 3 w 480"/>
                  <a:gd name="T19" fmla="*/ 41 h 534"/>
                  <a:gd name="T20" fmla="*/ 6 w 480"/>
                  <a:gd name="T21" fmla="*/ 45 h 534"/>
                  <a:gd name="T22" fmla="*/ 21 w 480"/>
                  <a:gd name="T23" fmla="*/ 45 h 534"/>
                  <a:gd name="T24" fmla="*/ 19 w 480"/>
                  <a:gd name="T25" fmla="*/ 45 h 534"/>
                  <a:gd name="T26" fmla="*/ 15 w 480"/>
                  <a:gd name="T27" fmla="*/ 43 h 534"/>
                  <a:gd name="T28" fmla="*/ 12 w 480"/>
                  <a:gd name="T29" fmla="*/ 40 h 534"/>
                  <a:gd name="T30" fmla="*/ 10 w 480"/>
                  <a:gd name="T31" fmla="*/ 37 h 534"/>
                  <a:gd name="T32" fmla="*/ 8 w 480"/>
                  <a:gd name="T33" fmla="*/ 31 h 534"/>
                  <a:gd name="T34" fmla="*/ 8 w 480"/>
                  <a:gd name="T35" fmla="*/ 25 h 534"/>
                  <a:gd name="T36" fmla="*/ 40 w 480"/>
                  <a:gd name="T37" fmla="*/ 25 h 534"/>
                  <a:gd name="T38" fmla="*/ 40 w 480"/>
                  <a:gd name="T39" fmla="*/ 22 h 534"/>
                  <a:gd name="T40" fmla="*/ 40 w 480"/>
                  <a:gd name="T41" fmla="*/ 22 h 534"/>
                  <a:gd name="T42" fmla="*/ 8 w 480"/>
                  <a:gd name="T43" fmla="*/ 17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5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1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39" name="Freeform 1140"/>
              <p:cNvSpPr>
                <a:spLocks/>
              </p:cNvSpPr>
              <p:nvPr/>
            </p:nvSpPr>
            <p:spPr bwMode="auto">
              <a:xfrm>
                <a:off x="5338" y="2543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0" name="Freeform 1141"/>
              <p:cNvSpPr>
                <a:spLocks/>
              </p:cNvSpPr>
              <p:nvPr/>
            </p:nvSpPr>
            <p:spPr bwMode="auto">
              <a:xfrm>
                <a:off x="5400" y="2550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1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3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3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6" y="64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1" name="Freeform 1142"/>
              <p:cNvSpPr>
                <a:spLocks/>
              </p:cNvSpPr>
              <p:nvPr/>
            </p:nvSpPr>
            <p:spPr bwMode="auto">
              <a:xfrm>
                <a:off x="5381" y="2545"/>
                <a:ext cx="11" cy="57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7 h 695"/>
                  <a:gd name="T6" fmla="*/ 8 w 129"/>
                  <a:gd name="T7" fmla="*/ 57 h 695"/>
                  <a:gd name="T8" fmla="*/ 8 w 129"/>
                  <a:gd name="T9" fmla="*/ 26 h 695"/>
                  <a:gd name="T10" fmla="*/ 8 w 129"/>
                  <a:gd name="T11" fmla="*/ 20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2" name="Freeform 1143"/>
              <p:cNvSpPr>
                <a:spLocks/>
              </p:cNvSpPr>
              <p:nvPr/>
            </p:nvSpPr>
            <p:spPr bwMode="auto">
              <a:xfrm>
                <a:off x="5388" y="2543"/>
                <a:ext cx="26" cy="13"/>
              </a:xfrm>
              <a:custGeom>
                <a:avLst/>
                <a:gdLst>
                  <a:gd name="T0" fmla="*/ 14 w 311"/>
                  <a:gd name="T1" fmla="*/ 0 h 150"/>
                  <a:gd name="T2" fmla="*/ 10 w 311"/>
                  <a:gd name="T3" fmla="*/ 0 h 150"/>
                  <a:gd name="T4" fmla="*/ 6 w 311"/>
                  <a:gd name="T5" fmla="*/ 2 h 150"/>
                  <a:gd name="T6" fmla="*/ 3 w 311"/>
                  <a:gd name="T7" fmla="*/ 5 h 150"/>
                  <a:gd name="T8" fmla="*/ 0 w 311"/>
                  <a:gd name="T9" fmla="*/ 10 h 150"/>
                  <a:gd name="T10" fmla="*/ 4 w 311"/>
                  <a:gd name="T11" fmla="*/ 13 h 150"/>
                  <a:gd name="T12" fmla="*/ 8 w 311"/>
                  <a:gd name="T13" fmla="*/ 10 h 150"/>
                  <a:gd name="T14" fmla="*/ 12 w 311"/>
                  <a:gd name="T15" fmla="*/ 9 h 150"/>
                  <a:gd name="T16" fmla="*/ 26 w 311"/>
                  <a:gd name="T17" fmla="*/ 7 h 150"/>
                  <a:gd name="T18" fmla="*/ 25 w 311"/>
                  <a:gd name="T19" fmla="*/ 5 h 150"/>
                  <a:gd name="T20" fmla="*/ 21 w 311"/>
                  <a:gd name="T21" fmla="*/ 2 h 150"/>
                  <a:gd name="T22" fmla="*/ 18 w 311"/>
                  <a:gd name="T23" fmla="*/ 1 h 150"/>
                  <a:gd name="T24" fmla="*/ 14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3" name="Freeform 1144"/>
              <p:cNvSpPr>
                <a:spLocks/>
              </p:cNvSpPr>
              <p:nvPr/>
            </p:nvSpPr>
            <p:spPr bwMode="auto">
              <a:xfrm>
                <a:off x="5430" y="2594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8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4" name="Freeform 1145"/>
              <p:cNvSpPr>
                <a:spLocks/>
              </p:cNvSpPr>
              <p:nvPr/>
            </p:nvSpPr>
            <p:spPr bwMode="auto">
              <a:xfrm>
                <a:off x="5423" y="2524"/>
                <a:ext cx="21" cy="73"/>
              </a:xfrm>
              <a:custGeom>
                <a:avLst/>
                <a:gdLst>
                  <a:gd name="T0" fmla="*/ 13 w 241"/>
                  <a:gd name="T1" fmla="*/ 0 h 872"/>
                  <a:gd name="T2" fmla="*/ 6 w 241"/>
                  <a:gd name="T3" fmla="*/ 6 h 872"/>
                  <a:gd name="T4" fmla="*/ 6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6 w 241"/>
                  <a:gd name="T11" fmla="*/ 28 h 872"/>
                  <a:gd name="T12" fmla="*/ 6 w 241"/>
                  <a:gd name="T13" fmla="*/ 61 h 872"/>
                  <a:gd name="T14" fmla="*/ 6 w 241"/>
                  <a:gd name="T15" fmla="*/ 69 h 872"/>
                  <a:gd name="T16" fmla="*/ 7 w 241"/>
                  <a:gd name="T17" fmla="*/ 73 h 872"/>
                  <a:gd name="T18" fmla="*/ 18 w 241"/>
                  <a:gd name="T19" fmla="*/ 70 h 872"/>
                  <a:gd name="T20" fmla="*/ 15 w 241"/>
                  <a:gd name="T21" fmla="*/ 69 h 872"/>
                  <a:gd name="T22" fmla="*/ 14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1 w 241"/>
                  <a:gd name="T29" fmla="*/ 28 h 872"/>
                  <a:gd name="T30" fmla="*/ 21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4" y="70"/>
                    </a:lnTo>
                    <a:lnTo>
                      <a:pt x="64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4" y="334"/>
                    </a:lnTo>
                    <a:lnTo>
                      <a:pt x="64" y="734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7"/>
                    </a:lnTo>
                    <a:lnTo>
                      <a:pt x="172" y="827"/>
                    </a:lnTo>
                    <a:lnTo>
                      <a:pt x="156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5" name="Freeform 1146"/>
              <p:cNvSpPr>
                <a:spLocks/>
              </p:cNvSpPr>
              <p:nvPr/>
            </p:nvSpPr>
            <p:spPr bwMode="auto">
              <a:xfrm>
                <a:off x="5454" y="2584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19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6" name="Freeform 1147"/>
              <p:cNvSpPr>
                <a:spLocks/>
              </p:cNvSpPr>
              <p:nvPr/>
            </p:nvSpPr>
            <p:spPr bwMode="auto">
              <a:xfrm>
                <a:off x="5448" y="2551"/>
                <a:ext cx="40" cy="45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3 h 534"/>
                  <a:gd name="T12" fmla="*/ 0 w 479"/>
                  <a:gd name="T13" fmla="*/ 23 h 534"/>
                  <a:gd name="T14" fmla="*/ 0 w 479"/>
                  <a:gd name="T15" fmla="*/ 30 h 534"/>
                  <a:gd name="T16" fmla="*/ 1 w 479"/>
                  <a:gd name="T17" fmla="*/ 36 h 534"/>
                  <a:gd name="T18" fmla="*/ 3 w 479"/>
                  <a:gd name="T19" fmla="*/ 41 h 534"/>
                  <a:gd name="T20" fmla="*/ 6 w 479"/>
                  <a:gd name="T21" fmla="*/ 45 h 534"/>
                  <a:gd name="T22" fmla="*/ 21 w 479"/>
                  <a:gd name="T23" fmla="*/ 45 h 534"/>
                  <a:gd name="T24" fmla="*/ 19 w 479"/>
                  <a:gd name="T25" fmla="*/ 45 h 534"/>
                  <a:gd name="T26" fmla="*/ 15 w 479"/>
                  <a:gd name="T27" fmla="*/ 43 h 534"/>
                  <a:gd name="T28" fmla="*/ 12 w 479"/>
                  <a:gd name="T29" fmla="*/ 40 h 534"/>
                  <a:gd name="T30" fmla="*/ 10 w 479"/>
                  <a:gd name="T31" fmla="*/ 37 h 534"/>
                  <a:gd name="T32" fmla="*/ 8 w 479"/>
                  <a:gd name="T33" fmla="*/ 31 h 534"/>
                  <a:gd name="T34" fmla="*/ 8 w 479"/>
                  <a:gd name="T35" fmla="*/ 25 h 534"/>
                  <a:gd name="T36" fmla="*/ 40 w 479"/>
                  <a:gd name="T37" fmla="*/ 25 h 534"/>
                  <a:gd name="T38" fmla="*/ 40 w 479"/>
                  <a:gd name="T39" fmla="*/ 22 h 534"/>
                  <a:gd name="T40" fmla="*/ 40 w 479"/>
                  <a:gd name="T41" fmla="*/ 22 h 534"/>
                  <a:gd name="T42" fmla="*/ 8 w 479"/>
                  <a:gd name="T43" fmla="*/ 17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5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6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6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7" name="Freeform 1148"/>
              <p:cNvSpPr>
                <a:spLocks/>
              </p:cNvSpPr>
              <p:nvPr/>
            </p:nvSpPr>
            <p:spPr bwMode="auto">
              <a:xfrm>
                <a:off x="5454" y="2543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8" name="Freeform 1149"/>
              <p:cNvSpPr>
                <a:spLocks/>
              </p:cNvSpPr>
              <p:nvPr/>
            </p:nvSpPr>
            <p:spPr bwMode="auto">
              <a:xfrm>
                <a:off x="5509" y="2522"/>
                <a:ext cx="8" cy="29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9 h 340"/>
                  <a:gd name="T8" fmla="*/ 6 w 100"/>
                  <a:gd name="T9" fmla="*/ 29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49" name="Freeform 1150"/>
              <p:cNvSpPr>
                <a:spLocks/>
              </p:cNvSpPr>
              <p:nvPr/>
            </p:nvSpPr>
            <p:spPr bwMode="auto">
              <a:xfrm>
                <a:off x="5496" y="2522"/>
                <a:ext cx="8" cy="29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9 h 340"/>
                  <a:gd name="T8" fmla="*/ 6 w 100"/>
                  <a:gd name="T9" fmla="*/ 29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0" name="Freeform 1151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1" name="Freeform 1152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2" name="Freeform 1153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3" name="Freeform 1154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4" name="Freeform 1155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5" name="Freeform 1156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6" name="Freeform 1157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7" name="Freeform 1158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8" name="Freeform 1159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8 w 201"/>
                  <a:gd name="T1" fmla="*/ 0 h 27"/>
                  <a:gd name="T2" fmla="*/ 0 w 201"/>
                  <a:gd name="T3" fmla="*/ 3 h 27"/>
                  <a:gd name="T4" fmla="*/ 17 w 201"/>
                  <a:gd name="T5" fmla="*/ 3 h 27"/>
                  <a:gd name="T6" fmla="*/ 8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59" name="Freeform 1160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8 w 201"/>
                  <a:gd name="T1" fmla="*/ 0 h 27"/>
                  <a:gd name="T2" fmla="*/ 0 w 201"/>
                  <a:gd name="T3" fmla="*/ 3 h 27"/>
                  <a:gd name="T4" fmla="*/ 17 w 201"/>
                  <a:gd name="T5" fmla="*/ 3 h 27"/>
                  <a:gd name="T6" fmla="*/ 8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0" name="Freeform 1161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1" name="Freeform 1162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2" name="Freeform 1163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3" name="Freeform 1164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4" name="Freeform 1165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5" name="Freeform 1166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6" name="Freeform 1167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7" name="Freeform 1168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8" name="Freeform 1169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69" name="Freeform 1170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0" name="Freeform 1171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1" name="Freeform 1172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2" name="Freeform 1173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3" name="Freeform 1174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4" name="Freeform 1175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5" name="Freeform 1176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6" name="Freeform 1177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7" name="Freeform 1178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8" name="Freeform 1179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79" name="Freeform 1180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0" name="Freeform 1181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1" name="Freeform 1182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2" name="Freeform 1183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2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3" name="Freeform 1184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 w 496"/>
                  <a:gd name="T1" fmla="*/ 0 h 51"/>
                  <a:gd name="T2" fmla="*/ 0 w 496"/>
                  <a:gd name="T3" fmla="*/ 4 h 51"/>
                  <a:gd name="T4" fmla="*/ 41 w 496"/>
                  <a:gd name="T5" fmla="*/ 4 h 51"/>
                  <a:gd name="T6" fmla="*/ 2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4" name="Freeform 1185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34 w 476"/>
                  <a:gd name="T3" fmla="*/ 0 h 51"/>
                  <a:gd name="T4" fmla="*/ 40 w 476"/>
                  <a:gd name="T5" fmla="*/ 4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5" name="Freeform 1186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34 w 476"/>
                  <a:gd name="T3" fmla="*/ 0 h 51"/>
                  <a:gd name="T4" fmla="*/ 40 w 476"/>
                  <a:gd name="T5" fmla="*/ 4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6" name="Freeform 1187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0 w 454"/>
                  <a:gd name="T3" fmla="*/ 2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7" name="Freeform 1188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0 w 454"/>
                  <a:gd name="T3" fmla="*/ 2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8" name="Freeform 1189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6 w 454"/>
                  <a:gd name="T3" fmla="*/ 0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89" name="Freeform 1190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6 w 454"/>
                  <a:gd name="T3" fmla="*/ 0 h 13"/>
                  <a:gd name="T4" fmla="*/ 38 w 454"/>
                  <a:gd name="T5" fmla="*/ 2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0" name="Freeform 1191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23"/>
                  <a:gd name="T1" fmla="*/ 0 h 11"/>
                  <a:gd name="T2" fmla="*/ 0 w 123"/>
                  <a:gd name="T3" fmla="*/ 0 h 11"/>
                  <a:gd name="T4" fmla="*/ 10 w 123"/>
                  <a:gd name="T5" fmla="*/ 0 h 11"/>
                  <a:gd name="T6" fmla="*/ 0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1" name="Freeform 1192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23"/>
                  <a:gd name="T1" fmla="*/ 0 h 11"/>
                  <a:gd name="T2" fmla="*/ 0 w 123"/>
                  <a:gd name="T3" fmla="*/ 0 h 11"/>
                  <a:gd name="T4" fmla="*/ 10 w 123"/>
                  <a:gd name="T5" fmla="*/ 0 h 11"/>
                  <a:gd name="T6" fmla="*/ 0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2" name="Freeform 1193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9 w 117"/>
                  <a:gd name="T3" fmla="*/ 0 h 11"/>
                  <a:gd name="T4" fmla="*/ 10 w 117"/>
                  <a:gd name="T5" fmla="*/ 0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3" name="Freeform 1194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9 w 117"/>
                  <a:gd name="T3" fmla="*/ 0 h 11"/>
                  <a:gd name="T4" fmla="*/ 10 w 117"/>
                  <a:gd name="T5" fmla="*/ 0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4" name="Freeform 1195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0 w 253"/>
                  <a:gd name="T1" fmla="*/ 0 h 7"/>
                  <a:gd name="T2" fmla="*/ 0 w 253"/>
                  <a:gd name="T3" fmla="*/ 1 h 7"/>
                  <a:gd name="T4" fmla="*/ 21 w 253"/>
                  <a:gd name="T5" fmla="*/ 1 h 7"/>
                  <a:gd name="T6" fmla="*/ 0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5" name="Freeform 1196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0 w 253"/>
                  <a:gd name="T1" fmla="*/ 0 h 7"/>
                  <a:gd name="T2" fmla="*/ 0 w 253"/>
                  <a:gd name="T3" fmla="*/ 1 h 7"/>
                  <a:gd name="T4" fmla="*/ 21 w 253"/>
                  <a:gd name="T5" fmla="*/ 1 h 7"/>
                  <a:gd name="T6" fmla="*/ 0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6" name="Freeform 1197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0 w 251"/>
                  <a:gd name="T3" fmla="*/ 0 h 7"/>
                  <a:gd name="T4" fmla="*/ 20 w 251"/>
                  <a:gd name="T5" fmla="*/ 1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497" name="Freeform 1198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0 w 251"/>
                  <a:gd name="T3" fmla="*/ 0 h 7"/>
                  <a:gd name="T4" fmla="*/ 20 w 251"/>
                  <a:gd name="T5" fmla="*/ 1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1" name="Group 1400"/>
            <p:cNvGrpSpPr>
              <a:grpSpLocks/>
            </p:cNvGrpSpPr>
            <p:nvPr/>
          </p:nvGrpSpPr>
          <p:grpSpPr bwMode="auto">
            <a:xfrm>
              <a:off x="2891" y="2775"/>
              <a:ext cx="1000" cy="197"/>
              <a:chOff x="2891" y="2775"/>
              <a:chExt cx="1000" cy="197"/>
            </a:xfrm>
          </p:grpSpPr>
          <p:sp>
            <p:nvSpPr>
              <p:cNvPr id="143098" name="Freeform 1200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6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9" name="Freeform 1201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6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0" name="Freeform 1202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0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1" name="Freeform 1203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0 h 194"/>
                  <a:gd name="T4" fmla="*/ 18 w 216"/>
                  <a:gd name="T5" fmla="*/ 16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2" name="Freeform 1204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 w 321"/>
                  <a:gd name="T1" fmla="*/ 0 h 122"/>
                  <a:gd name="T2" fmla="*/ 0 w 321"/>
                  <a:gd name="T3" fmla="*/ 10 h 122"/>
                  <a:gd name="T4" fmla="*/ 27 w 321"/>
                  <a:gd name="T5" fmla="*/ 10 h 122"/>
                  <a:gd name="T6" fmla="*/ 4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3" name="Freeform 1205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 w 321"/>
                  <a:gd name="T1" fmla="*/ 0 h 122"/>
                  <a:gd name="T2" fmla="*/ 0 w 321"/>
                  <a:gd name="T3" fmla="*/ 10 h 122"/>
                  <a:gd name="T4" fmla="*/ 27 w 321"/>
                  <a:gd name="T5" fmla="*/ 10 h 122"/>
                  <a:gd name="T6" fmla="*/ 4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4" name="Freeform 1206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1 w 273"/>
                  <a:gd name="T3" fmla="*/ 0 h 122"/>
                  <a:gd name="T4" fmla="*/ 23 w 273"/>
                  <a:gd name="T5" fmla="*/ 10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5" name="Freeform 1207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1 w 273"/>
                  <a:gd name="T3" fmla="*/ 0 h 122"/>
                  <a:gd name="T4" fmla="*/ 23 w 273"/>
                  <a:gd name="T5" fmla="*/ 10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6" name="Freeform 1208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7" name="Freeform 1209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8" name="Freeform 1210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09" name="Freeform 1211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0" name="Freeform 1212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1" name="Freeform 1213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2" name="Freeform 1214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 w 257"/>
                  <a:gd name="T1" fmla="*/ 0 h 24"/>
                  <a:gd name="T2" fmla="*/ 0 w 257"/>
                  <a:gd name="T3" fmla="*/ 2 h 24"/>
                  <a:gd name="T4" fmla="*/ 21 w 257"/>
                  <a:gd name="T5" fmla="*/ 2 h 24"/>
                  <a:gd name="T6" fmla="*/ 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3" name="Freeform 1215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 w 257"/>
                  <a:gd name="T1" fmla="*/ 0 h 24"/>
                  <a:gd name="T2" fmla="*/ 0 w 257"/>
                  <a:gd name="T3" fmla="*/ 2 h 24"/>
                  <a:gd name="T4" fmla="*/ 21 w 257"/>
                  <a:gd name="T5" fmla="*/ 2 h 24"/>
                  <a:gd name="T6" fmla="*/ 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4" name="Freeform 1216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2 w 256"/>
                  <a:gd name="T3" fmla="*/ 0 h 24"/>
                  <a:gd name="T4" fmla="*/ 21 w 256"/>
                  <a:gd name="T5" fmla="*/ 2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5" name="Freeform 1217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2 w 256"/>
                  <a:gd name="T3" fmla="*/ 0 h 24"/>
                  <a:gd name="T4" fmla="*/ 21 w 256"/>
                  <a:gd name="T5" fmla="*/ 2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6" name="Freeform 1218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7" name="Freeform 1219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8" name="Freeform 1220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19" name="Freeform 1221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0" name="Freeform 1222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9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1" name="Freeform 1223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9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2" name="Freeform 1224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00 w 1314"/>
                  <a:gd name="T3" fmla="*/ 0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3" name="Freeform 1225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00 w 1314"/>
                  <a:gd name="T3" fmla="*/ 0 h 107"/>
                  <a:gd name="T4" fmla="*/ 110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4" name="Freeform 1226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9 h 108"/>
                  <a:gd name="T4" fmla="*/ 100 w 1196"/>
                  <a:gd name="T5" fmla="*/ 9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5" name="Freeform 1227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9 h 108"/>
                  <a:gd name="T4" fmla="*/ 100 w 1196"/>
                  <a:gd name="T5" fmla="*/ 9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6" name="Freeform 1228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10 w 1314"/>
                  <a:gd name="T3" fmla="*/ 0 h 108"/>
                  <a:gd name="T4" fmla="*/ 100 w 1314"/>
                  <a:gd name="T5" fmla="*/ 9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7" name="Freeform 1229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10 w 1314"/>
                  <a:gd name="T3" fmla="*/ 0 h 108"/>
                  <a:gd name="T4" fmla="*/ 100 w 1314"/>
                  <a:gd name="T5" fmla="*/ 9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8" name="Freeform 1230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 w 103"/>
                  <a:gd name="T3" fmla="*/ 18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29" name="Freeform 1231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 w 103"/>
                  <a:gd name="T3" fmla="*/ 18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0" name="Freeform 1232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 w 103"/>
                  <a:gd name="T3" fmla="*/ 0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1" name="Freeform 1233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 w 103"/>
                  <a:gd name="T3" fmla="*/ 0 h 212"/>
                  <a:gd name="T4" fmla="*/ 9 w 103"/>
                  <a:gd name="T5" fmla="*/ 18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2" name="Freeform 1234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3" name="Freeform 1235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4" name="Freeform 1236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5" name="Freeform 1237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6" name="Freeform 1238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22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7" name="Freeform 1239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2 w 261"/>
                  <a:gd name="T3" fmla="*/ 0 h 40"/>
                  <a:gd name="T4" fmla="*/ 22 w 261"/>
                  <a:gd name="T5" fmla="*/ 3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8" name="Freeform 1240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39" name="Freeform 1241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0" name="Freeform 1242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1" name="Freeform 1243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2" name="Freeform 1244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 w 12"/>
                  <a:gd name="T3" fmla="*/ 0 h 11"/>
                  <a:gd name="T4" fmla="*/ 0 w 12"/>
                  <a:gd name="T5" fmla="*/ 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3" name="Freeform 1245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 w 12"/>
                  <a:gd name="T3" fmla="*/ 0 h 11"/>
                  <a:gd name="T4" fmla="*/ 0 w 12"/>
                  <a:gd name="T5" fmla="*/ 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4" name="Freeform 1246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5 h 184"/>
                  <a:gd name="T4" fmla="*/ 1 w 12"/>
                  <a:gd name="T5" fmla="*/ 15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5" name="Freeform 1247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5 h 184"/>
                  <a:gd name="T4" fmla="*/ 1 w 12"/>
                  <a:gd name="T5" fmla="*/ 15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6" name="Freeform 1248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18 w 216"/>
                  <a:gd name="T3" fmla="*/ 0 h 184"/>
                  <a:gd name="T4" fmla="*/ 1 w 216"/>
                  <a:gd name="T5" fmla="*/ 15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7" name="Freeform 1249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18 w 216"/>
                  <a:gd name="T3" fmla="*/ 0 h 184"/>
                  <a:gd name="T4" fmla="*/ 1 w 216"/>
                  <a:gd name="T5" fmla="*/ 15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8" name="Freeform 1250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0 w 258"/>
                  <a:gd name="T1" fmla="*/ 0 h 312"/>
                  <a:gd name="T2" fmla="*/ 0 w 258"/>
                  <a:gd name="T3" fmla="*/ 26 h 312"/>
                  <a:gd name="T4" fmla="*/ 21 w 258"/>
                  <a:gd name="T5" fmla="*/ 26 h 312"/>
                  <a:gd name="T6" fmla="*/ 10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49" name="Freeform 1251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0 w 258"/>
                  <a:gd name="T1" fmla="*/ 0 h 312"/>
                  <a:gd name="T2" fmla="*/ 0 w 258"/>
                  <a:gd name="T3" fmla="*/ 26 h 312"/>
                  <a:gd name="T4" fmla="*/ 21 w 258"/>
                  <a:gd name="T5" fmla="*/ 26 h 312"/>
                  <a:gd name="T6" fmla="*/ 10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0" name="Freeform 1252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1 w 257"/>
                  <a:gd name="T3" fmla="*/ 0 h 312"/>
                  <a:gd name="T4" fmla="*/ 11 w 257"/>
                  <a:gd name="T5" fmla="*/ 26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1" name="Freeform 1253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1 w 257"/>
                  <a:gd name="T3" fmla="*/ 0 h 312"/>
                  <a:gd name="T4" fmla="*/ 11 w 257"/>
                  <a:gd name="T5" fmla="*/ 26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2" name="Freeform 1254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 w 260"/>
                  <a:gd name="T1" fmla="*/ 0 h 59"/>
                  <a:gd name="T2" fmla="*/ 0 w 260"/>
                  <a:gd name="T3" fmla="*/ 5 h 59"/>
                  <a:gd name="T4" fmla="*/ 21 w 260"/>
                  <a:gd name="T5" fmla="*/ 5 h 59"/>
                  <a:gd name="T6" fmla="*/ 2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3" name="Freeform 1255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 w 260"/>
                  <a:gd name="T1" fmla="*/ 0 h 59"/>
                  <a:gd name="T2" fmla="*/ 0 w 260"/>
                  <a:gd name="T3" fmla="*/ 5 h 59"/>
                  <a:gd name="T4" fmla="*/ 21 w 260"/>
                  <a:gd name="T5" fmla="*/ 5 h 59"/>
                  <a:gd name="T6" fmla="*/ 2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4" name="Freeform 1256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1 w 258"/>
                  <a:gd name="T3" fmla="*/ 0 h 59"/>
                  <a:gd name="T4" fmla="*/ 19 w 258"/>
                  <a:gd name="T5" fmla="*/ 5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5" name="Freeform 1257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1 w 258"/>
                  <a:gd name="T3" fmla="*/ 0 h 59"/>
                  <a:gd name="T4" fmla="*/ 19 w 258"/>
                  <a:gd name="T5" fmla="*/ 5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6" name="Freeform 1258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 w 154"/>
                  <a:gd name="T3" fmla="*/ 5 h 62"/>
                  <a:gd name="T4" fmla="*/ 12 w 154"/>
                  <a:gd name="T5" fmla="*/ 5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7" name="Freeform 1259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 w 154"/>
                  <a:gd name="T3" fmla="*/ 5 h 62"/>
                  <a:gd name="T4" fmla="*/ 12 w 154"/>
                  <a:gd name="T5" fmla="*/ 5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8" name="Freeform 1260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4 w 179"/>
                  <a:gd name="T3" fmla="*/ 0 h 62"/>
                  <a:gd name="T4" fmla="*/ 12 w 179"/>
                  <a:gd name="T5" fmla="*/ 5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59" name="Freeform 1261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4 w 179"/>
                  <a:gd name="T3" fmla="*/ 0 h 62"/>
                  <a:gd name="T4" fmla="*/ 12 w 179"/>
                  <a:gd name="T5" fmla="*/ 5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0" name="Freeform 1262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 w 82"/>
                  <a:gd name="T1" fmla="*/ 0 h 62"/>
                  <a:gd name="T2" fmla="*/ 0 w 82"/>
                  <a:gd name="T3" fmla="*/ 5 h 62"/>
                  <a:gd name="T4" fmla="*/ 7 w 82"/>
                  <a:gd name="T5" fmla="*/ 5 h 62"/>
                  <a:gd name="T6" fmla="*/ 3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1" name="Freeform 1263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 w 82"/>
                  <a:gd name="T1" fmla="*/ 0 h 62"/>
                  <a:gd name="T2" fmla="*/ 0 w 82"/>
                  <a:gd name="T3" fmla="*/ 5 h 62"/>
                  <a:gd name="T4" fmla="*/ 7 w 82"/>
                  <a:gd name="T5" fmla="*/ 5 h 62"/>
                  <a:gd name="T6" fmla="*/ 3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2" name="Freeform 1264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7 w 81"/>
                  <a:gd name="T3" fmla="*/ 0 h 62"/>
                  <a:gd name="T4" fmla="*/ 4 w 81"/>
                  <a:gd name="T5" fmla="*/ 5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3" name="Freeform 1265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7 w 81"/>
                  <a:gd name="T3" fmla="*/ 0 h 62"/>
                  <a:gd name="T4" fmla="*/ 4 w 81"/>
                  <a:gd name="T5" fmla="*/ 5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4" name="Freeform 1266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1 w 386"/>
                  <a:gd name="T1" fmla="*/ 0 h 38"/>
                  <a:gd name="T2" fmla="*/ 0 w 386"/>
                  <a:gd name="T3" fmla="*/ 3 h 38"/>
                  <a:gd name="T4" fmla="*/ 32 w 386"/>
                  <a:gd name="T5" fmla="*/ 3 h 38"/>
                  <a:gd name="T6" fmla="*/ 1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5" name="Freeform 1267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1 w 386"/>
                  <a:gd name="T1" fmla="*/ 0 h 38"/>
                  <a:gd name="T2" fmla="*/ 0 w 386"/>
                  <a:gd name="T3" fmla="*/ 3 h 38"/>
                  <a:gd name="T4" fmla="*/ 32 w 386"/>
                  <a:gd name="T5" fmla="*/ 3 h 38"/>
                  <a:gd name="T6" fmla="*/ 1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6" name="Freeform 1268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 w 81"/>
                  <a:gd name="T1" fmla="*/ 0 h 60"/>
                  <a:gd name="T2" fmla="*/ 0 w 81"/>
                  <a:gd name="T3" fmla="*/ 5 h 60"/>
                  <a:gd name="T4" fmla="*/ 7 w 81"/>
                  <a:gd name="T5" fmla="*/ 5 h 60"/>
                  <a:gd name="T6" fmla="*/ 2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7" name="Freeform 1269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 w 81"/>
                  <a:gd name="T1" fmla="*/ 0 h 60"/>
                  <a:gd name="T2" fmla="*/ 0 w 81"/>
                  <a:gd name="T3" fmla="*/ 5 h 60"/>
                  <a:gd name="T4" fmla="*/ 7 w 81"/>
                  <a:gd name="T5" fmla="*/ 5 h 60"/>
                  <a:gd name="T6" fmla="*/ 2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8" name="Freeform 1270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7 w 82"/>
                  <a:gd name="T3" fmla="*/ 0 h 60"/>
                  <a:gd name="T4" fmla="*/ 5 w 82"/>
                  <a:gd name="T5" fmla="*/ 5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69" name="Freeform 1271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7 w 82"/>
                  <a:gd name="T3" fmla="*/ 0 h 60"/>
                  <a:gd name="T4" fmla="*/ 5 w 82"/>
                  <a:gd name="T5" fmla="*/ 5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0" name="Freeform 1272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2 w 82"/>
                  <a:gd name="T1" fmla="*/ 0 h 38"/>
                  <a:gd name="T2" fmla="*/ 0 w 82"/>
                  <a:gd name="T3" fmla="*/ 3 h 38"/>
                  <a:gd name="T4" fmla="*/ 7 w 82"/>
                  <a:gd name="T5" fmla="*/ 3 h 38"/>
                  <a:gd name="T6" fmla="*/ 2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1" name="Freeform 1273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2 w 82"/>
                  <a:gd name="T1" fmla="*/ 0 h 38"/>
                  <a:gd name="T2" fmla="*/ 0 w 82"/>
                  <a:gd name="T3" fmla="*/ 3 h 38"/>
                  <a:gd name="T4" fmla="*/ 7 w 82"/>
                  <a:gd name="T5" fmla="*/ 3 h 38"/>
                  <a:gd name="T6" fmla="*/ 2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2" name="Freeform 1274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7 w 81"/>
                  <a:gd name="T3" fmla="*/ 0 h 38"/>
                  <a:gd name="T4" fmla="*/ 5 w 81"/>
                  <a:gd name="T5" fmla="*/ 3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3" name="Freeform 1275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7 w 81"/>
                  <a:gd name="T3" fmla="*/ 0 h 38"/>
                  <a:gd name="T4" fmla="*/ 5 w 81"/>
                  <a:gd name="T5" fmla="*/ 3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4" name="Freeform 1276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5" name="Freeform 1277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6" name="Freeform 1278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3 h 29"/>
                  <a:gd name="T4" fmla="*/ 38 w 461"/>
                  <a:gd name="T5" fmla="*/ 3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7" name="Freeform 1279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3 h 29"/>
                  <a:gd name="T4" fmla="*/ 38 w 461"/>
                  <a:gd name="T5" fmla="*/ 3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8" name="Freeform 1280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39 w 468"/>
                  <a:gd name="T3" fmla="*/ 0 h 29"/>
                  <a:gd name="T4" fmla="*/ 38 w 468"/>
                  <a:gd name="T5" fmla="*/ 3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79" name="Freeform 1281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39 w 468"/>
                  <a:gd name="T3" fmla="*/ 0 h 29"/>
                  <a:gd name="T4" fmla="*/ 38 w 468"/>
                  <a:gd name="T5" fmla="*/ 3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0" name="Freeform 1282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4 w 257"/>
                  <a:gd name="T3" fmla="*/ 15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1" name="Freeform 1283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4 w 257"/>
                  <a:gd name="T3" fmla="*/ 15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2" name="Freeform 1284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8 w 257"/>
                  <a:gd name="T3" fmla="*/ 0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3" name="Freeform 1285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8 w 257"/>
                  <a:gd name="T3" fmla="*/ 0 h 173"/>
                  <a:gd name="T4" fmla="*/ 22 w 257"/>
                  <a:gd name="T5" fmla="*/ 15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4" name="Freeform 1286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 w 96"/>
                  <a:gd name="T3" fmla="*/ 2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5" name="Freeform 1287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 w 96"/>
                  <a:gd name="T3" fmla="*/ 2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6" name="Freeform 1288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8 w 96"/>
                  <a:gd name="T3" fmla="*/ 0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7" name="Freeform 1289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8 w 96"/>
                  <a:gd name="T3" fmla="*/ 0 h 25"/>
                  <a:gd name="T4" fmla="*/ 8 w 96"/>
                  <a:gd name="T5" fmla="*/ 2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8" name="Freeform 1290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89" name="Freeform 1291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0" name="Freeform 1292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1" name="Freeform 1293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2" name="Freeform 1294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3" name="Freeform 1295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31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4" name="Freeform 1296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5" name="Freeform 1297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0 w 115"/>
                  <a:gd name="T3" fmla="*/ 0 h 1571"/>
                  <a:gd name="T4" fmla="*/ 10 w 115"/>
                  <a:gd name="T5" fmla="*/ 13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6" name="Freeform 1298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7" name="Freeform 1299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8" name="Freeform 1300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1 w 80"/>
                  <a:gd name="T3" fmla="*/ 28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199" name="Freeform 1301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1 w 80"/>
                  <a:gd name="T3" fmla="*/ 28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0" name="Freeform 1302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5 w 80"/>
                  <a:gd name="T3" fmla="*/ 0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1" name="Freeform 1303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5 w 80"/>
                  <a:gd name="T3" fmla="*/ 0 h 340"/>
                  <a:gd name="T4" fmla="*/ 6 w 80"/>
                  <a:gd name="T5" fmla="*/ 28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2" name="Freeform 1304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3" name="Freeform 1305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4" name="Freeform 1306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5" name="Freeform 1307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74 w 882"/>
                  <a:gd name="T3" fmla="*/ 0 h 115"/>
                  <a:gd name="T4" fmla="*/ 74 w 882"/>
                  <a:gd name="T5" fmla="*/ 10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6" name="Freeform 1308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7" name="Freeform 1309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8" name="Freeform 1310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09" name="Freeform 1311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0" name="Freeform 1312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1" name="Freeform 1313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2" name="Freeform 1314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3" name="Freeform 1315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4" name="Freeform 1316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5" name="Freeform 1317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6" name="Freeform 1318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7" name="Freeform 1319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8" name="Line 1320"/>
              <p:cNvSpPr>
                <a:spLocks noChangeShapeType="1"/>
              </p:cNvSpPr>
              <p:nvPr/>
            </p:nvSpPr>
            <p:spPr bwMode="auto">
              <a:xfrm flipH="1">
                <a:off x="3125" y="2868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19" name="Line 1321"/>
              <p:cNvSpPr>
                <a:spLocks noChangeShapeType="1"/>
              </p:cNvSpPr>
              <p:nvPr/>
            </p:nvSpPr>
            <p:spPr bwMode="auto">
              <a:xfrm>
                <a:off x="3125" y="2843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0" name="Line 1322"/>
              <p:cNvSpPr>
                <a:spLocks noChangeShapeType="1"/>
              </p:cNvSpPr>
              <p:nvPr/>
            </p:nvSpPr>
            <p:spPr bwMode="auto">
              <a:xfrm flipV="1">
                <a:off x="3125" y="2843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1" name="Line 1323"/>
              <p:cNvSpPr>
                <a:spLocks noChangeShapeType="1"/>
              </p:cNvSpPr>
              <p:nvPr/>
            </p:nvSpPr>
            <p:spPr bwMode="auto">
              <a:xfrm>
                <a:off x="3125" y="287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2" name="Line 1324"/>
              <p:cNvSpPr>
                <a:spLocks noChangeShapeType="1"/>
              </p:cNvSpPr>
              <p:nvPr/>
            </p:nvSpPr>
            <p:spPr bwMode="auto">
              <a:xfrm>
                <a:off x="3183" y="280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3" name="Line 1325"/>
              <p:cNvSpPr>
                <a:spLocks noChangeShapeType="1"/>
              </p:cNvSpPr>
              <p:nvPr/>
            </p:nvSpPr>
            <p:spPr bwMode="auto">
              <a:xfrm>
                <a:off x="3173" y="2798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4" name="Line 1326"/>
              <p:cNvSpPr>
                <a:spLocks noChangeShapeType="1"/>
              </p:cNvSpPr>
              <p:nvPr/>
            </p:nvSpPr>
            <p:spPr bwMode="auto">
              <a:xfrm flipH="1">
                <a:off x="2900" y="278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5" name="Line 1327"/>
              <p:cNvSpPr>
                <a:spLocks noChangeShapeType="1"/>
              </p:cNvSpPr>
              <p:nvPr/>
            </p:nvSpPr>
            <p:spPr bwMode="auto">
              <a:xfrm flipH="1">
                <a:off x="2891" y="27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6" name="Line 1328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7" name="Line 1329"/>
              <p:cNvSpPr>
                <a:spLocks noChangeShapeType="1"/>
              </p:cNvSpPr>
              <p:nvPr/>
            </p:nvSpPr>
            <p:spPr bwMode="auto">
              <a:xfrm>
                <a:off x="3183" y="293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8" name="Line 1330"/>
              <p:cNvSpPr>
                <a:spLocks noChangeShapeType="1"/>
              </p:cNvSpPr>
              <p:nvPr/>
            </p:nvSpPr>
            <p:spPr bwMode="auto">
              <a:xfrm>
                <a:off x="3173" y="2949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29" name="Line 1331"/>
              <p:cNvSpPr>
                <a:spLocks noChangeShapeType="1"/>
              </p:cNvSpPr>
              <p:nvPr/>
            </p:nvSpPr>
            <p:spPr bwMode="auto">
              <a:xfrm>
                <a:off x="2900" y="296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0" name="Line 1332"/>
              <p:cNvSpPr>
                <a:spLocks noChangeShapeType="1"/>
              </p:cNvSpPr>
              <p:nvPr/>
            </p:nvSpPr>
            <p:spPr bwMode="auto">
              <a:xfrm>
                <a:off x="2891" y="297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1" name="Line 1333"/>
              <p:cNvSpPr>
                <a:spLocks noChangeShapeType="1"/>
              </p:cNvSpPr>
              <p:nvPr/>
            </p:nvSpPr>
            <p:spPr bwMode="auto">
              <a:xfrm flipV="1">
                <a:off x="3284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2" name="Line 1334"/>
              <p:cNvSpPr>
                <a:spLocks noChangeShapeType="1"/>
              </p:cNvSpPr>
              <p:nvPr/>
            </p:nvSpPr>
            <p:spPr bwMode="auto">
              <a:xfrm flipV="1">
                <a:off x="3294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3" name="Line 1335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4" name="Line 1336"/>
              <p:cNvSpPr>
                <a:spLocks noChangeShapeType="1"/>
              </p:cNvSpPr>
              <p:nvPr/>
            </p:nvSpPr>
            <p:spPr bwMode="auto">
              <a:xfrm>
                <a:off x="3043" y="2877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5" name="Line 1337"/>
              <p:cNvSpPr>
                <a:spLocks noChangeShapeType="1"/>
              </p:cNvSpPr>
              <p:nvPr/>
            </p:nvSpPr>
            <p:spPr bwMode="auto">
              <a:xfrm flipV="1">
                <a:off x="3237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6" name="Line 1338"/>
              <p:cNvSpPr>
                <a:spLocks noChangeShapeType="1"/>
              </p:cNvSpPr>
              <p:nvPr/>
            </p:nvSpPr>
            <p:spPr bwMode="auto">
              <a:xfrm flipV="1">
                <a:off x="3247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7" name="Line 1339"/>
              <p:cNvSpPr>
                <a:spLocks noChangeShapeType="1"/>
              </p:cNvSpPr>
              <p:nvPr/>
            </p:nvSpPr>
            <p:spPr bwMode="auto">
              <a:xfrm>
                <a:off x="2900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8" name="Line 1340"/>
              <p:cNvSpPr>
                <a:spLocks noChangeShapeType="1"/>
              </p:cNvSpPr>
              <p:nvPr/>
            </p:nvSpPr>
            <p:spPr bwMode="auto">
              <a:xfrm>
                <a:off x="2891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39" name="Line 1341"/>
              <p:cNvSpPr>
                <a:spLocks noChangeShapeType="1"/>
              </p:cNvSpPr>
              <p:nvPr/>
            </p:nvSpPr>
            <p:spPr bwMode="auto">
              <a:xfrm flipV="1">
                <a:off x="3173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0" name="Line 1342"/>
              <p:cNvSpPr>
                <a:spLocks noChangeShapeType="1"/>
              </p:cNvSpPr>
              <p:nvPr/>
            </p:nvSpPr>
            <p:spPr bwMode="auto">
              <a:xfrm flipV="1">
                <a:off x="3183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1" name="Freeform 1343"/>
              <p:cNvSpPr>
                <a:spLocks/>
              </p:cNvSpPr>
              <p:nvPr/>
            </p:nvSpPr>
            <p:spPr bwMode="auto">
              <a:xfrm>
                <a:off x="2975" y="2811"/>
                <a:ext cx="33" cy="34"/>
              </a:xfrm>
              <a:custGeom>
                <a:avLst/>
                <a:gdLst>
                  <a:gd name="T0" fmla="*/ 33 w 403"/>
                  <a:gd name="T1" fmla="*/ 17 h 403"/>
                  <a:gd name="T2" fmla="*/ 31 w 403"/>
                  <a:gd name="T3" fmla="*/ 8 h 403"/>
                  <a:gd name="T4" fmla="*/ 25 w 403"/>
                  <a:gd name="T5" fmla="*/ 2 h 403"/>
                  <a:gd name="T6" fmla="*/ 16 w 403"/>
                  <a:gd name="T7" fmla="*/ 0 h 403"/>
                  <a:gd name="T8" fmla="*/ 8 w 403"/>
                  <a:gd name="T9" fmla="*/ 2 h 403"/>
                  <a:gd name="T10" fmla="*/ 2 w 403"/>
                  <a:gd name="T11" fmla="*/ 8 h 403"/>
                  <a:gd name="T12" fmla="*/ 0 w 403"/>
                  <a:gd name="T13" fmla="*/ 17 h 403"/>
                  <a:gd name="T14" fmla="*/ 2 w 403"/>
                  <a:gd name="T15" fmla="*/ 25 h 403"/>
                  <a:gd name="T16" fmla="*/ 8 w 403"/>
                  <a:gd name="T17" fmla="*/ 32 h 403"/>
                  <a:gd name="T18" fmla="*/ 16 w 403"/>
                  <a:gd name="T19" fmla="*/ 34 h 403"/>
                  <a:gd name="T20" fmla="*/ 25 w 403"/>
                  <a:gd name="T21" fmla="*/ 32 h 403"/>
                  <a:gd name="T22" fmla="*/ 31 w 403"/>
                  <a:gd name="T23" fmla="*/ 25 h 403"/>
                  <a:gd name="T24" fmla="*/ 33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5" y="100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7" y="100"/>
                    </a:lnTo>
                    <a:lnTo>
                      <a:pt x="0" y="201"/>
                    </a:lnTo>
                    <a:lnTo>
                      <a:pt x="27" y="302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2" name="Freeform 1344"/>
              <p:cNvSpPr>
                <a:spLocks/>
              </p:cNvSpPr>
              <p:nvPr/>
            </p:nvSpPr>
            <p:spPr bwMode="auto">
              <a:xfrm>
                <a:off x="2974" y="2847"/>
                <a:ext cx="19" cy="7"/>
              </a:xfrm>
              <a:custGeom>
                <a:avLst/>
                <a:gdLst>
                  <a:gd name="T0" fmla="*/ 0 w 233"/>
                  <a:gd name="T1" fmla="*/ 0 h 82"/>
                  <a:gd name="T2" fmla="*/ 9 w 233"/>
                  <a:gd name="T3" fmla="*/ 6 h 82"/>
                  <a:gd name="T4" fmla="*/ 19 w 233"/>
                  <a:gd name="T5" fmla="*/ 7 h 82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2"/>
                  <a:gd name="T11" fmla="*/ 233 w 233"/>
                  <a:gd name="T12" fmla="*/ 82 h 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2">
                    <a:moveTo>
                      <a:pt x="0" y="0"/>
                    </a:moveTo>
                    <a:lnTo>
                      <a:pt x="105" y="75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3" name="Line 1345"/>
              <p:cNvSpPr>
                <a:spLocks noChangeShapeType="1"/>
              </p:cNvSpPr>
              <p:nvPr/>
            </p:nvSpPr>
            <p:spPr bwMode="auto">
              <a:xfrm flipH="1">
                <a:off x="2952" y="2897"/>
                <a:ext cx="1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4" name="Line 1346"/>
              <p:cNvSpPr>
                <a:spLocks noChangeShapeType="1"/>
              </p:cNvSpPr>
              <p:nvPr/>
            </p:nvSpPr>
            <p:spPr bwMode="auto">
              <a:xfrm flipH="1">
                <a:off x="3015" y="2887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5" name="Line 1347"/>
              <p:cNvSpPr>
                <a:spLocks noChangeShapeType="1"/>
              </p:cNvSpPr>
              <p:nvPr/>
            </p:nvSpPr>
            <p:spPr bwMode="auto">
              <a:xfrm>
                <a:off x="2994" y="2888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6" name="Line 1348"/>
              <p:cNvSpPr>
                <a:spLocks noChangeShapeType="1"/>
              </p:cNvSpPr>
              <p:nvPr/>
            </p:nvSpPr>
            <p:spPr bwMode="auto">
              <a:xfrm>
                <a:off x="2999" y="288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7" name="Line 1349"/>
              <p:cNvSpPr>
                <a:spLocks noChangeShapeType="1"/>
              </p:cNvSpPr>
              <p:nvPr/>
            </p:nvSpPr>
            <p:spPr bwMode="auto">
              <a:xfrm>
                <a:off x="2988" y="2917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8" name="Line 1350"/>
              <p:cNvSpPr>
                <a:spLocks noChangeShapeType="1"/>
              </p:cNvSpPr>
              <p:nvPr/>
            </p:nvSpPr>
            <p:spPr bwMode="auto">
              <a:xfrm>
                <a:off x="2982" y="2919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49" name="Line 1351"/>
              <p:cNvSpPr>
                <a:spLocks noChangeShapeType="1"/>
              </p:cNvSpPr>
              <p:nvPr/>
            </p:nvSpPr>
            <p:spPr bwMode="auto">
              <a:xfrm>
                <a:off x="2982" y="2947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0" name="Line 1352"/>
              <p:cNvSpPr>
                <a:spLocks noChangeShapeType="1"/>
              </p:cNvSpPr>
              <p:nvPr/>
            </p:nvSpPr>
            <p:spPr bwMode="auto">
              <a:xfrm>
                <a:off x="2974" y="2902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1" name="Line 1353"/>
              <p:cNvSpPr>
                <a:spLocks noChangeShapeType="1"/>
              </p:cNvSpPr>
              <p:nvPr/>
            </p:nvSpPr>
            <p:spPr bwMode="auto">
              <a:xfrm>
                <a:off x="2962" y="2897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2" name="Line 1354"/>
              <p:cNvSpPr>
                <a:spLocks noChangeShapeType="1"/>
              </p:cNvSpPr>
              <p:nvPr/>
            </p:nvSpPr>
            <p:spPr bwMode="auto">
              <a:xfrm flipH="1">
                <a:off x="2957" y="2853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3" name="Line 1355"/>
              <p:cNvSpPr>
                <a:spLocks noChangeShapeType="1"/>
              </p:cNvSpPr>
              <p:nvPr/>
            </p:nvSpPr>
            <p:spPr bwMode="auto">
              <a:xfrm>
                <a:off x="2990" y="2864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4" name="Line 1356"/>
              <p:cNvSpPr>
                <a:spLocks noChangeShapeType="1"/>
              </p:cNvSpPr>
              <p:nvPr/>
            </p:nvSpPr>
            <p:spPr bwMode="auto">
              <a:xfrm>
                <a:off x="2993" y="2854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5" name="Line 1357"/>
              <p:cNvSpPr>
                <a:spLocks noChangeShapeType="1"/>
              </p:cNvSpPr>
              <p:nvPr/>
            </p:nvSpPr>
            <p:spPr bwMode="auto">
              <a:xfrm flipH="1">
                <a:off x="2974" y="2864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6" name="Line 1358"/>
              <p:cNvSpPr>
                <a:spLocks noChangeShapeType="1"/>
              </p:cNvSpPr>
              <p:nvPr/>
            </p:nvSpPr>
            <p:spPr bwMode="auto">
              <a:xfrm flipH="1">
                <a:off x="2937" y="2851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7" name="Line 1359"/>
              <p:cNvSpPr>
                <a:spLocks noChangeShapeType="1"/>
              </p:cNvSpPr>
              <p:nvPr/>
            </p:nvSpPr>
            <p:spPr bwMode="auto">
              <a:xfrm flipH="1" flipV="1">
                <a:off x="2933" y="2866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8" name="Line 1360"/>
              <p:cNvSpPr>
                <a:spLocks noChangeShapeType="1"/>
              </p:cNvSpPr>
              <p:nvPr/>
            </p:nvSpPr>
            <p:spPr bwMode="auto">
              <a:xfrm flipH="1">
                <a:off x="2933" y="2846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59" name="Line 1361"/>
              <p:cNvSpPr>
                <a:spLocks noChangeShapeType="1"/>
              </p:cNvSpPr>
              <p:nvPr/>
            </p:nvSpPr>
            <p:spPr bwMode="auto">
              <a:xfrm flipH="1">
                <a:off x="2916" y="2907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0" name="Line 1362"/>
              <p:cNvSpPr>
                <a:spLocks noChangeShapeType="1"/>
              </p:cNvSpPr>
              <p:nvPr/>
            </p:nvSpPr>
            <p:spPr bwMode="auto">
              <a:xfrm flipH="1" flipV="1">
                <a:off x="2917" y="2907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1" name="Line 1363"/>
              <p:cNvSpPr>
                <a:spLocks noChangeShapeType="1"/>
              </p:cNvSpPr>
              <p:nvPr/>
            </p:nvSpPr>
            <p:spPr bwMode="auto">
              <a:xfrm flipH="1" flipV="1">
                <a:off x="2944" y="2851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2" name="Line 1364"/>
              <p:cNvSpPr>
                <a:spLocks noChangeShapeType="1"/>
              </p:cNvSpPr>
              <p:nvPr/>
            </p:nvSpPr>
            <p:spPr bwMode="auto">
              <a:xfrm flipH="1" flipV="1">
                <a:off x="2941" y="2846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3" name="Line 1365"/>
              <p:cNvSpPr>
                <a:spLocks noChangeShapeType="1"/>
              </p:cNvSpPr>
              <p:nvPr/>
            </p:nvSpPr>
            <p:spPr bwMode="auto">
              <a:xfrm flipH="1">
                <a:off x="2948" y="2892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4" name="Line 1366"/>
              <p:cNvSpPr>
                <a:spLocks noChangeShapeType="1"/>
              </p:cNvSpPr>
              <p:nvPr/>
            </p:nvSpPr>
            <p:spPr bwMode="auto">
              <a:xfrm flipH="1" flipV="1">
                <a:off x="2916" y="2913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5" name="Rectangle 1367"/>
              <p:cNvSpPr>
                <a:spLocks noChangeArrowheads="1"/>
              </p:cNvSpPr>
              <p:nvPr/>
            </p:nvSpPr>
            <p:spPr bwMode="auto">
              <a:xfrm>
                <a:off x="3335" y="2850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6" name="Rectangle 1368"/>
              <p:cNvSpPr>
                <a:spLocks noChangeArrowheads="1"/>
              </p:cNvSpPr>
              <p:nvPr/>
            </p:nvSpPr>
            <p:spPr bwMode="auto">
              <a:xfrm>
                <a:off x="3391" y="2804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7" name="Freeform 1369"/>
              <p:cNvSpPr>
                <a:spLocks/>
              </p:cNvSpPr>
              <p:nvPr/>
            </p:nvSpPr>
            <p:spPr bwMode="auto">
              <a:xfrm>
                <a:off x="3414" y="2875"/>
                <a:ext cx="15" cy="10"/>
              </a:xfrm>
              <a:custGeom>
                <a:avLst/>
                <a:gdLst>
                  <a:gd name="T0" fmla="*/ 14 w 179"/>
                  <a:gd name="T1" fmla="*/ 0 h 115"/>
                  <a:gd name="T2" fmla="*/ 11 w 179"/>
                  <a:gd name="T3" fmla="*/ 0 h 115"/>
                  <a:gd name="T4" fmla="*/ 0 w 179"/>
                  <a:gd name="T5" fmla="*/ 4 h 115"/>
                  <a:gd name="T6" fmla="*/ 0 w 179"/>
                  <a:gd name="T7" fmla="*/ 4 h 115"/>
                  <a:gd name="T8" fmla="*/ 3 w 179"/>
                  <a:gd name="T9" fmla="*/ 8 h 115"/>
                  <a:gd name="T10" fmla="*/ 5 w 179"/>
                  <a:gd name="T11" fmla="*/ 9 h 115"/>
                  <a:gd name="T12" fmla="*/ 9 w 179"/>
                  <a:gd name="T13" fmla="*/ 10 h 115"/>
                  <a:gd name="T14" fmla="*/ 10 w 179"/>
                  <a:gd name="T15" fmla="*/ 10 h 115"/>
                  <a:gd name="T16" fmla="*/ 15 w 179"/>
                  <a:gd name="T17" fmla="*/ 9 h 115"/>
                  <a:gd name="T18" fmla="*/ 14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5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7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8" name="Freeform 1370"/>
              <p:cNvSpPr>
                <a:spLocks/>
              </p:cNvSpPr>
              <p:nvPr/>
            </p:nvSpPr>
            <p:spPr bwMode="auto">
              <a:xfrm>
                <a:off x="3408" y="2806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6" y="872"/>
                    </a:lnTo>
                    <a:lnTo>
                      <a:pt x="203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39"/>
                    </a:lnTo>
                    <a:lnTo>
                      <a:pt x="153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3" y="24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69" name="Rectangle 1371"/>
              <p:cNvSpPr>
                <a:spLocks noChangeArrowheads="1"/>
              </p:cNvSpPr>
              <p:nvPr/>
            </p:nvSpPr>
            <p:spPr bwMode="auto">
              <a:xfrm>
                <a:off x="343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0" name="Rectangle 1372"/>
              <p:cNvSpPr>
                <a:spLocks noChangeArrowheads="1"/>
              </p:cNvSpPr>
              <p:nvPr/>
            </p:nvSpPr>
            <p:spPr bwMode="auto">
              <a:xfrm>
                <a:off x="343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1" name="Freeform 1373"/>
              <p:cNvSpPr>
                <a:spLocks/>
              </p:cNvSpPr>
              <p:nvPr/>
            </p:nvSpPr>
            <p:spPr bwMode="auto">
              <a:xfrm>
                <a:off x="3473" y="2832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0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7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1" y="87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2" name="Freeform 1374"/>
              <p:cNvSpPr>
                <a:spLocks/>
              </p:cNvSpPr>
              <p:nvPr/>
            </p:nvSpPr>
            <p:spPr bwMode="auto">
              <a:xfrm>
                <a:off x="3454" y="2826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7 w 129"/>
                  <a:gd name="T7" fmla="*/ 58 h 695"/>
                  <a:gd name="T8" fmla="*/ 7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3" name="Freeform 1375"/>
              <p:cNvSpPr>
                <a:spLocks/>
              </p:cNvSpPr>
              <p:nvPr/>
            </p:nvSpPr>
            <p:spPr bwMode="auto">
              <a:xfrm>
                <a:off x="3461" y="2825"/>
                <a:ext cx="26" cy="12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9 h 149"/>
                  <a:gd name="T10" fmla="*/ 4 w 311"/>
                  <a:gd name="T11" fmla="*/ 12 h 149"/>
                  <a:gd name="T12" fmla="*/ 8 w 311"/>
                  <a:gd name="T13" fmla="*/ 9 h 149"/>
                  <a:gd name="T14" fmla="*/ 12 w 311"/>
                  <a:gd name="T15" fmla="*/ 8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6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4" name="Freeform 1376"/>
              <p:cNvSpPr>
                <a:spLocks/>
              </p:cNvSpPr>
              <p:nvPr/>
            </p:nvSpPr>
            <p:spPr bwMode="auto">
              <a:xfrm>
                <a:off x="3504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5" name="Freeform 1377"/>
              <p:cNvSpPr>
                <a:spLocks/>
              </p:cNvSpPr>
              <p:nvPr/>
            </p:nvSpPr>
            <p:spPr bwMode="auto">
              <a:xfrm>
                <a:off x="3498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1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79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6" name="Freeform 1378"/>
              <p:cNvSpPr>
                <a:spLocks/>
              </p:cNvSpPr>
              <p:nvPr/>
            </p:nvSpPr>
            <p:spPr bwMode="auto">
              <a:xfrm>
                <a:off x="3504" y="2825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2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7" name="Freeform 1379"/>
              <p:cNvSpPr>
                <a:spLocks/>
              </p:cNvSpPr>
              <p:nvPr/>
            </p:nvSpPr>
            <p:spPr bwMode="auto">
              <a:xfrm>
                <a:off x="3547" y="2826"/>
                <a:ext cx="16" cy="58"/>
              </a:xfrm>
              <a:custGeom>
                <a:avLst/>
                <a:gdLst>
                  <a:gd name="T0" fmla="*/ 7 w 188"/>
                  <a:gd name="T1" fmla="*/ 0 h 695"/>
                  <a:gd name="T2" fmla="*/ 0 w 188"/>
                  <a:gd name="T3" fmla="*/ 0 h 695"/>
                  <a:gd name="T4" fmla="*/ 0 w 188"/>
                  <a:gd name="T5" fmla="*/ 58 h 695"/>
                  <a:gd name="T6" fmla="*/ 8 w 188"/>
                  <a:gd name="T7" fmla="*/ 58 h 695"/>
                  <a:gd name="T8" fmla="*/ 8 w 188"/>
                  <a:gd name="T9" fmla="*/ 28 h 695"/>
                  <a:gd name="T10" fmla="*/ 8 w 188"/>
                  <a:gd name="T11" fmla="*/ 22 h 695"/>
                  <a:gd name="T12" fmla="*/ 9 w 188"/>
                  <a:gd name="T13" fmla="*/ 16 h 695"/>
                  <a:gd name="T14" fmla="*/ 9 w 188"/>
                  <a:gd name="T15" fmla="*/ 15 h 695"/>
                  <a:gd name="T16" fmla="*/ 12 w 188"/>
                  <a:gd name="T17" fmla="*/ 11 h 695"/>
                  <a:gd name="T18" fmla="*/ 12 w 188"/>
                  <a:gd name="T19" fmla="*/ 11 h 695"/>
                  <a:gd name="T20" fmla="*/ 16 w 188"/>
                  <a:gd name="T21" fmla="*/ 9 h 695"/>
                  <a:gd name="T22" fmla="*/ 7 w 188"/>
                  <a:gd name="T23" fmla="*/ 9 h 695"/>
                  <a:gd name="T24" fmla="*/ 7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4" y="194"/>
                    </a:lnTo>
                    <a:lnTo>
                      <a:pt x="106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8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8" name="Freeform 1380"/>
              <p:cNvSpPr>
                <a:spLocks/>
              </p:cNvSpPr>
              <p:nvPr/>
            </p:nvSpPr>
            <p:spPr bwMode="auto">
              <a:xfrm>
                <a:off x="3554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79" name="Freeform 1381"/>
              <p:cNvSpPr>
                <a:spLocks/>
              </p:cNvSpPr>
              <p:nvPr/>
            </p:nvSpPr>
            <p:spPr bwMode="auto">
              <a:xfrm>
                <a:off x="3576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0" name="Freeform 1382"/>
              <p:cNvSpPr>
                <a:spLocks/>
              </p:cNvSpPr>
              <p:nvPr/>
            </p:nvSpPr>
            <p:spPr bwMode="auto">
              <a:xfrm>
                <a:off x="3572" y="2853"/>
                <a:ext cx="31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1" name="Freeform 1383"/>
              <p:cNvSpPr>
                <a:spLocks/>
              </p:cNvSpPr>
              <p:nvPr/>
            </p:nvSpPr>
            <p:spPr bwMode="auto">
              <a:xfrm>
                <a:off x="3574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2" name="Freeform 1384"/>
              <p:cNvSpPr>
                <a:spLocks/>
              </p:cNvSpPr>
              <p:nvPr/>
            </p:nvSpPr>
            <p:spPr bwMode="auto">
              <a:xfrm>
                <a:off x="3577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4" y="0"/>
                    </a:lnTo>
                    <a:lnTo>
                      <a:pt x="128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6" y="97"/>
                    </a:lnTo>
                    <a:lnTo>
                      <a:pt x="243" y="107"/>
                    </a:lnTo>
                    <a:lnTo>
                      <a:pt x="284" y="137"/>
                    </a:lnTo>
                    <a:lnTo>
                      <a:pt x="300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1" y="315"/>
                    </a:lnTo>
                    <a:lnTo>
                      <a:pt x="74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7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7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3" name="Freeform 1385"/>
              <p:cNvSpPr>
                <a:spLocks/>
              </p:cNvSpPr>
              <p:nvPr/>
            </p:nvSpPr>
            <p:spPr bwMode="auto">
              <a:xfrm>
                <a:off x="3588" y="2804"/>
                <a:ext cx="15" cy="15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5 h 183"/>
                  <a:gd name="T6" fmla="*/ 6 w 180"/>
                  <a:gd name="T7" fmla="*/ 15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2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4" name="Freeform 1386"/>
              <p:cNvSpPr>
                <a:spLocks/>
              </p:cNvSpPr>
              <p:nvPr/>
            </p:nvSpPr>
            <p:spPr bwMode="auto">
              <a:xfrm>
                <a:off x="3621" y="2826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8 w 187"/>
                  <a:gd name="T7" fmla="*/ 58 h 695"/>
                  <a:gd name="T8" fmla="*/ 8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5" name="Freeform 1387"/>
              <p:cNvSpPr>
                <a:spLocks/>
              </p:cNvSpPr>
              <p:nvPr/>
            </p:nvSpPr>
            <p:spPr bwMode="auto">
              <a:xfrm>
                <a:off x="3628" y="2825"/>
                <a:ext cx="17" cy="12"/>
              </a:xfrm>
              <a:custGeom>
                <a:avLst/>
                <a:gdLst>
                  <a:gd name="T0" fmla="*/ 9 w 204"/>
                  <a:gd name="T1" fmla="*/ 0 h 147"/>
                  <a:gd name="T2" fmla="*/ 9 w 204"/>
                  <a:gd name="T3" fmla="*/ 0 h 147"/>
                  <a:gd name="T4" fmla="*/ 5 w 204"/>
                  <a:gd name="T5" fmla="*/ 2 h 147"/>
                  <a:gd name="T6" fmla="*/ 3 w 204"/>
                  <a:gd name="T7" fmla="*/ 4 h 147"/>
                  <a:gd name="T8" fmla="*/ 0 w 204"/>
                  <a:gd name="T9" fmla="*/ 10 h 147"/>
                  <a:gd name="T10" fmla="*/ 9 w 204"/>
                  <a:gd name="T11" fmla="*/ 10 h 147"/>
                  <a:gd name="T12" fmla="*/ 10 w 204"/>
                  <a:gd name="T13" fmla="*/ 10 h 147"/>
                  <a:gd name="T14" fmla="*/ 14 w 204"/>
                  <a:gd name="T15" fmla="*/ 12 h 147"/>
                  <a:gd name="T16" fmla="*/ 17 w 204"/>
                  <a:gd name="T17" fmla="*/ 3 h 147"/>
                  <a:gd name="T18" fmla="*/ 14 w 204"/>
                  <a:gd name="T19" fmla="*/ 1 h 147"/>
                  <a:gd name="T20" fmla="*/ 9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6" name="Rectangle 1388"/>
              <p:cNvSpPr>
                <a:spLocks noChangeArrowheads="1"/>
              </p:cNvSpPr>
              <p:nvPr/>
            </p:nvSpPr>
            <p:spPr bwMode="auto">
              <a:xfrm>
                <a:off x="3649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7" name="Rectangle 1389"/>
              <p:cNvSpPr>
                <a:spLocks noChangeArrowheads="1"/>
              </p:cNvSpPr>
              <p:nvPr/>
            </p:nvSpPr>
            <p:spPr bwMode="auto">
              <a:xfrm>
                <a:off x="3649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8" name="Freeform 1390"/>
              <p:cNvSpPr>
                <a:spLocks/>
              </p:cNvSpPr>
              <p:nvPr/>
            </p:nvSpPr>
            <p:spPr bwMode="auto">
              <a:xfrm>
                <a:off x="3671" y="2833"/>
                <a:ext cx="35" cy="52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5 h 632"/>
                  <a:gd name="T14" fmla="*/ 27 w 419"/>
                  <a:gd name="T15" fmla="*/ 22 h 632"/>
                  <a:gd name="T16" fmla="*/ 27 w 419"/>
                  <a:gd name="T17" fmla="*/ 22 h 632"/>
                  <a:gd name="T18" fmla="*/ 27 w 419"/>
                  <a:gd name="T19" fmla="*/ 29 h 632"/>
                  <a:gd name="T20" fmla="*/ 26 w 419"/>
                  <a:gd name="T21" fmla="*/ 34 h 632"/>
                  <a:gd name="T22" fmla="*/ 24 w 419"/>
                  <a:gd name="T23" fmla="*/ 39 h 632"/>
                  <a:gd name="T24" fmla="*/ 23 w 419"/>
                  <a:gd name="T25" fmla="*/ 40 h 632"/>
                  <a:gd name="T26" fmla="*/ 19 w 419"/>
                  <a:gd name="T27" fmla="*/ 43 h 632"/>
                  <a:gd name="T28" fmla="*/ 15 w 419"/>
                  <a:gd name="T29" fmla="*/ 44 h 632"/>
                  <a:gd name="T30" fmla="*/ 0 w 419"/>
                  <a:gd name="T31" fmla="*/ 44 h 632"/>
                  <a:gd name="T32" fmla="*/ 2 w 419"/>
                  <a:gd name="T33" fmla="*/ 47 h 632"/>
                  <a:gd name="T34" fmla="*/ 6 w 419"/>
                  <a:gd name="T35" fmla="*/ 50 h 632"/>
                  <a:gd name="T36" fmla="*/ 10 w 419"/>
                  <a:gd name="T37" fmla="*/ 52 h 632"/>
                  <a:gd name="T38" fmla="*/ 15 w 419"/>
                  <a:gd name="T39" fmla="*/ 52 h 632"/>
                  <a:gd name="T40" fmla="*/ 17 w 419"/>
                  <a:gd name="T41" fmla="*/ 52 h 632"/>
                  <a:gd name="T42" fmla="*/ 21 w 419"/>
                  <a:gd name="T43" fmla="*/ 51 h 632"/>
                  <a:gd name="T44" fmla="*/ 25 w 419"/>
                  <a:gd name="T45" fmla="*/ 49 h 632"/>
                  <a:gd name="T46" fmla="*/ 27 w 419"/>
                  <a:gd name="T47" fmla="*/ 47 h 632"/>
                  <a:gd name="T48" fmla="*/ 30 w 419"/>
                  <a:gd name="T49" fmla="*/ 44 h 632"/>
                  <a:gd name="T50" fmla="*/ 33 w 419"/>
                  <a:gd name="T51" fmla="*/ 39 h 632"/>
                  <a:gd name="T52" fmla="*/ 33 w 419"/>
                  <a:gd name="T53" fmla="*/ 39 h 632"/>
                  <a:gd name="T54" fmla="*/ 34 w 419"/>
                  <a:gd name="T55" fmla="*/ 34 h 632"/>
                  <a:gd name="T56" fmla="*/ 35 w 419"/>
                  <a:gd name="T57" fmla="*/ 28 h 632"/>
                  <a:gd name="T58" fmla="*/ 35 w 419"/>
                  <a:gd name="T59" fmla="*/ 21 h 632"/>
                  <a:gd name="T60" fmla="*/ 35 w 419"/>
                  <a:gd name="T61" fmla="*/ 21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09" y="417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3"/>
                    </a:lnTo>
                    <a:lnTo>
                      <a:pt x="176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89" name="Freeform 1391"/>
              <p:cNvSpPr>
                <a:spLocks/>
              </p:cNvSpPr>
              <p:nvPr/>
            </p:nvSpPr>
            <p:spPr bwMode="auto">
              <a:xfrm>
                <a:off x="3665" y="2825"/>
                <a:ext cx="35" cy="52"/>
              </a:xfrm>
              <a:custGeom>
                <a:avLst/>
                <a:gdLst>
                  <a:gd name="T0" fmla="*/ 20 w 419"/>
                  <a:gd name="T1" fmla="*/ 0 h 631"/>
                  <a:gd name="T2" fmla="*/ 19 w 419"/>
                  <a:gd name="T3" fmla="*/ 0 h 631"/>
                  <a:gd name="T4" fmla="*/ 14 w 419"/>
                  <a:gd name="T5" fmla="*/ 1 h 631"/>
                  <a:gd name="T6" fmla="*/ 10 w 419"/>
                  <a:gd name="T7" fmla="*/ 3 h 631"/>
                  <a:gd name="T8" fmla="*/ 7 w 419"/>
                  <a:gd name="T9" fmla="*/ 6 h 631"/>
                  <a:gd name="T10" fmla="*/ 5 w 419"/>
                  <a:gd name="T11" fmla="*/ 8 h 631"/>
                  <a:gd name="T12" fmla="*/ 3 w 419"/>
                  <a:gd name="T13" fmla="*/ 12 h 631"/>
                  <a:gd name="T14" fmla="*/ 1 w 419"/>
                  <a:gd name="T15" fmla="*/ 17 h 631"/>
                  <a:gd name="T16" fmla="*/ 0 w 419"/>
                  <a:gd name="T17" fmla="*/ 23 h 631"/>
                  <a:gd name="T18" fmla="*/ 0 w 419"/>
                  <a:gd name="T19" fmla="*/ 30 h 631"/>
                  <a:gd name="T20" fmla="*/ 0 w 419"/>
                  <a:gd name="T21" fmla="*/ 31 h 631"/>
                  <a:gd name="T22" fmla="*/ 0 w 419"/>
                  <a:gd name="T23" fmla="*/ 37 h 631"/>
                  <a:gd name="T24" fmla="*/ 2 w 419"/>
                  <a:gd name="T25" fmla="*/ 43 h 631"/>
                  <a:gd name="T26" fmla="*/ 3 w 419"/>
                  <a:gd name="T27" fmla="*/ 48 h 631"/>
                  <a:gd name="T28" fmla="*/ 6 w 419"/>
                  <a:gd name="T29" fmla="*/ 52 h 631"/>
                  <a:gd name="T30" fmla="*/ 20 w 419"/>
                  <a:gd name="T31" fmla="*/ 52 h 631"/>
                  <a:gd name="T32" fmla="*/ 19 w 419"/>
                  <a:gd name="T33" fmla="*/ 52 h 631"/>
                  <a:gd name="T34" fmla="*/ 15 w 419"/>
                  <a:gd name="T35" fmla="*/ 50 h 631"/>
                  <a:gd name="T36" fmla="*/ 11 w 419"/>
                  <a:gd name="T37" fmla="*/ 46 h 631"/>
                  <a:gd name="T38" fmla="*/ 11 w 419"/>
                  <a:gd name="T39" fmla="*/ 46 h 631"/>
                  <a:gd name="T40" fmla="*/ 9 w 419"/>
                  <a:gd name="T41" fmla="*/ 42 h 631"/>
                  <a:gd name="T42" fmla="*/ 8 w 419"/>
                  <a:gd name="T43" fmla="*/ 37 h 631"/>
                  <a:gd name="T44" fmla="*/ 8 w 419"/>
                  <a:gd name="T45" fmla="*/ 30 h 631"/>
                  <a:gd name="T46" fmla="*/ 8 w 419"/>
                  <a:gd name="T47" fmla="*/ 30 h 631"/>
                  <a:gd name="T48" fmla="*/ 8 w 419"/>
                  <a:gd name="T49" fmla="*/ 23 h 631"/>
                  <a:gd name="T50" fmla="*/ 9 w 419"/>
                  <a:gd name="T51" fmla="*/ 18 h 631"/>
                  <a:gd name="T52" fmla="*/ 11 w 419"/>
                  <a:gd name="T53" fmla="*/ 13 h 631"/>
                  <a:gd name="T54" fmla="*/ 12 w 419"/>
                  <a:gd name="T55" fmla="*/ 12 h 631"/>
                  <a:gd name="T56" fmla="*/ 16 w 419"/>
                  <a:gd name="T57" fmla="*/ 9 h 631"/>
                  <a:gd name="T58" fmla="*/ 20 w 419"/>
                  <a:gd name="T59" fmla="*/ 8 h 631"/>
                  <a:gd name="T60" fmla="*/ 35 w 419"/>
                  <a:gd name="T61" fmla="*/ 8 h 631"/>
                  <a:gd name="T62" fmla="*/ 33 w 419"/>
                  <a:gd name="T63" fmla="*/ 5 h 631"/>
                  <a:gd name="T64" fmla="*/ 29 w 419"/>
                  <a:gd name="T65" fmla="*/ 2 h 631"/>
                  <a:gd name="T66" fmla="*/ 25 w 419"/>
                  <a:gd name="T67" fmla="*/ 1 h 631"/>
                  <a:gd name="T68" fmla="*/ 20 w 419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1"/>
                  <a:gd name="T107" fmla="*/ 419 w 419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1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5" y="149"/>
                    </a:lnTo>
                    <a:lnTo>
                      <a:pt x="16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0" name="Freeform 1392"/>
              <p:cNvSpPr>
                <a:spLocks/>
              </p:cNvSpPr>
              <p:nvPr/>
            </p:nvSpPr>
            <p:spPr bwMode="auto">
              <a:xfrm>
                <a:off x="3741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3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1" name="Freeform 1393"/>
              <p:cNvSpPr>
                <a:spLocks/>
              </p:cNvSpPr>
              <p:nvPr/>
            </p:nvSpPr>
            <p:spPr bwMode="auto">
              <a:xfrm>
                <a:off x="3735" y="2825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09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3" y="488"/>
                    </a:lnTo>
                    <a:lnTo>
                      <a:pt x="30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2" name="Freeform 1394"/>
              <p:cNvSpPr>
                <a:spLocks/>
              </p:cNvSpPr>
              <p:nvPr/>
            </p:nvSpPr>
            <p:spPr bwMode="auto">
              <a:xfrm>
                <a:off x="3754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3" name="Freeform 1395"/>
              <p:cNvSpPr>
                <a:spLocks/>
              </p:cNvSpPr>
              <p:nvPr/>
            </p:nvSpPr>
            <p:spPr bwMode="auto">
              <a:xfrm>
                <a:off x="3787" y="2865"/>
                <a:ext cx="34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4" name="Freeform 1396"/>
              <p:cNvSpPr>
                <a:spLocks/>
              </p:cNvSpPr>
              <p:nvPr/>
            </p:nvSpPr>
            <p:spPr bwMode="auto">
              <a:xfrm>
                <a:off x="3782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5" name="Freeform 1397"/>
              <p:cNvSpPr>
                <a:spLocks/>
              </p:cNvSpPr>
              <p:nvPr/>
            </p:nvSpPr>
            <p:spPr bwMode="auto">
              <a:xfrm>
                <a:off x="3787" y="2825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2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6" name="Freeform 1398"/>
              <p:cNvSpPr>
                <a:spLocks/>
              </p:cNvSpPr>
              <p:nvPr/>
            </p:nvSpPr>
            <p:spPr bwMode="auto">
              <a:xfrm>
                <a:off x="3857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297" name="Freeform 1399"/>
              <p:cNvSpPr>
                <a:spLocks/>
              </p:cNvSpPr>
              <p:nvPr/>
            </p:nvSpPr>
            <p:spPr bwMode="auto">
              <a:xfrm>
                <a:off x="3851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2" name="Group 1601"/>
            <p:cNvGrpSpPr>
              <a:grpSpLocks/>
            </p:cNvGrpSpPr>
            <p:nvPr/>
          </p:nvGrpSpPr>
          <p:grpSpPr bwMode="auto">
            <a:xfrm>
              <a:off x="2902" y="2803"/>
              <a:ext cx="2545" cy="375"/>
              <a:chOff x="2902" y="2803"/>
              <a:chExt cx="2545" cy="375"/>
            </a:xfrm>
          </p:grpSpPr>
          <p:sp>
            <p:nvSpPr>
              <p:cNvPr id="142898" name="Freeform 1401"/>
              <p:cNvSpPr>
                <a:spLocks/>
              </p:cNvSpPr>
              <p:nvPr/>
            </p:nvSpPr>
            <p:spPr bwMode="auto">
              <a:xfrm>
                <a:off x="3857" y="2825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2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5"/>
                    </a:lnTo>
                    <a:lnTo>
                      <a:pt x="345" y="94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9" name="Freeform 1402"/>
              <p:cNvSpPr>
                <a:spLocks/>
              </p:cNvSpPr>
              <p:nvPr/>
            </p:nvSpPr>
            <p:spPr bwMode="auto">
              <a:xfrm>
                <a:off x="3912" y="2826"/>
                <a:ext cx="24" cy="58"/>
              </a:xfrm>
              <a:custGeom>
                <a:avLst/>
                <a:gdLst>
                  <a:gd name="T0" fmla="*/ 24 w 280"/>
                  <a:gd name="T1" fmla="*/ 0 h 695"/>
                  <a:gd name="T2" fmla="*/ 16 w 280"/>
                  <a:gd name="T3" fmla="*/ 0 h 695"/>
                  <a:gd name="T4" fmla="*/ 6 w 280"/>
                  <a:gd name="T5" fmla="*/ 35 h 695"/>
                  <a:gd name="T6" fmla="*/ 5 w 280"/>
                  <a:gd name="T7" fmla="*/ 41 h 695"/>
                  <a:gd name="T8" fmla="*/ 4 w 280"/>
                  <a:gd name="T9" fmla="*/ 46 h 695"/>
                  <a:gd name="T10" fmla="*/ 0 w 280"/>
                  <a:gd name="T11" fmla="*/ 58 h 695"/>
                  <a:gd name="T12" fmla="*/ 7 w 280"/>
                  <a:gd name="T13" fmla="*/ 58 h 695"/>
                  <a:gd name="T14" fmla="*/ 24 w 280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5"/>
                  <a:gd name="T26" fmla="*/ 280 w 280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5">
                    <a:moveTo>
                      <a:pt x="280" y="0"/>
                    </a:moveTo>
                    <a:lnTo>
                      <a:pt x="190" y="0"/>
                    </a:lnTo>
                    <a:lnTo>
                      <a:pt x="74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5"/>
                    </a:lnTo>
                    <a:lnTo>
                      <a:pt x="83" y="695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0" name="Freeform 1403"/>
              <p:cNvSpPr>
                <a:spLocks/>
              </p:cNvSpPr>
              <p:nvPr/>
            </p:nvSpPr>
            <p:spPr bwMode="auto">
              <a:xfrm>
                <a:off x="3896" y="2826"/>
                <a:ext cx="20" cy="58"/>
              </a:xfrm>
              <a:custGeom>
                <a:avLst/>
                <a:gdLst>
                  <a:gd name="T0" fmla="*/ 8 w 238"/>
                  <a:gd name="T1" fmla="*/ 0 h 695"/>
                  <a:gd name="T2" fmla="*/ 0 w 238"/>
                  <a:gd name="T3" fmla="*/ 0 h 695"/>
                  <a:gd name="T4" fmla="*/ 17 w 238"/>
                  <a:gd name="T5" fmla="*/ 58 h 695"/>
                  <a:gd name="T6" fmla="*/ 20 w 238"/>
                  <a:gd name="T7" fmla="*/ 46 h 695"/>
                  <a:gd name="T8" fmla="*/ 20 w 238"/>
                  <a:gd name="T9" fmla="*/ 46 h 695"/>
                  <a:gd name="T10" fmla="*/ 19 w 238"/>
                  <a:gd name="T11" fmla="*/ 40 h 695"/>
                  <a:gd name="T12" fmla="*/ 17 w 238"/>
                  <a:gd name="T13" fmla="*/ 35 h 695"/>
                  <a:gd name="T14" fmla="*/ 8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3" y="0"/>
                    </a:moveTo>
                    <a:lnTo>
                      <a:pt x="0" y="0"/>
                    </a:lnTo>
                    <a:lnTo>
                      <a:pt x="197" y="695"/>
                    </a:lnTo>
                    <a:lnTo>
                      <a:pt x="238" y="556"/>
                    </a:lnTo>
                    <a:lnTo>
                      <a:pt x="237" y="553"/>
                    </a:lnTo>
                    <a:lnTo>
                      <a:pt x="222" y="484"/>
                    </a:lnTo>
                    <a:lnTo>
                      <a:pt x="205" y="416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1" name="Freeform 1404"/>
              <p:cNvSpPr>
                <a:spLocks/>
              </p:cNvSpPr>
              <p:nvPr/>
            </p:nvSpPr>
            <p:spPr bwMode="auto">
              <a:xfrm>
                <a:off x="3943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2" name="Freeform 1405"/>
              <p:cNvSpPr>
                <a:spLocks/>
              </p:cNvSpPr>
              <p:nvPr/>
            </p:nvSpPr>
            <p:spPr bwMode="auto">
              <a:xfrm>
                <a:off x="3940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3" name="Freeform 1406"/>
              <p:cNvSpPr>
                <a:spLocks/>
              </p:cNvSpPr>
              <p:nvPr/>
            </p:nvSpPr>
            <p:spPr bwMode="auto">
              <a:xfrm>
                <a:off x="3941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4" name="Freeform 1407"/>
              <p:cNvSpPr>
                <a:spLocks/>
              </p:cNvSpPr>
              <p:nvPr/>
            </p:nvSpPr>
            <p:spPr bwMode="auto">
              <a:xfrm>
                <a:off x="3944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5" name="Freeform 1408"/>
              <p:cNvSpPr>
                <a:spLocks/>
              </p:cNvSpPr>
              <p:nvPr/>
            </p:nvSpPr>
            <p:spPr bwMode="auto">
              <a:xfrm>
                <a:off x="3992" y="2863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6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7"/>
                    </a:lnTo>
                    <a:lnTo>
                      <a:pt x="67" y="242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5" y="202"/>
                    </a:lnTo>
                    <a:lnTo>
                      <a:pt x="318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6" name="Freeform 1409"/>
              <p:cNvSpPr>
                <a:spLocks/>
              </p:cNvSpPr>
              <p:nvPr/>
            </p:nvSpPr>
            <p:spPr bwMode="auto">
              <a:xfrm>
                <a:off x="3986" y="2830"/>
                <a:ext cx="20" cy="47"/>
              </a:xfrm>
              <a:custGeom>
                <a:avLst/>
                <a:gdLst>
                  <a:gd name="T0" fmla="*/ 8 w 241"/>
                  <a:gd name="T1" fmla="*/ 0 h 572"/>
                  <a:gd name="T2" fmla="*/ 5 w 241"/>
                  <a:gd name="T3" fmla="*/ 4 h 572"/>
                  <a:gd name="T4" fmla="*/ 2 w 241"/>
                  <a:gd name="T5" fmla="*/ 9 h 572"/>
                  <a:gd name="T6" fmla="*/ 1 w 241"/>
                  <a:gd name="T7" fmla="*/ 13 h 572"/>
                  <a:gd name="T8" fmla="*/ 0 w 241"/>
                  <a:gd name="T9" fmla="*/ 19 h 572"/>
                  <a:gd name="T10" fmla="*/ 0 w 241"/>
                  <a:gd name="T11" fmla="*/ 25 h 572"/>
                  <a:gd name="T12" fmla="*/ 0 w 241"/>
                  <a:gd name="T13" fmla="*/ 26 h 572"/>
                  <a:gd name="T14" fmla="*/ 0 w 241"/>
                  <a:gd name="T15" fmla="*/ 32 h 572"/>
                  <a:gd name="T16" fmla="*/ 1 w 241"/>
                  <a:gd name="T17" fmla="*/ 38 h 572"/>
                  <a:gd name="T18" fmla="*/ 3 w 241"/>
                  <a:gd name="T19" fmla="*/ 43 h 572"/>
                  <a:gd name="T20" fmla="*/ 5 w 241"/>
                  <a:gd name="T21" fmla="*/ 47 h 572"/>
                  <a:gd name="T22" fmla="*/ 20 w 241"/>
                  <a:gd name="T23" fmla="*/ 47 h 572"/>
                  <a:gd name="T24" fmla="*/ 18 w 241"/>
                  <a:gd name="T25" fmla="*/ 47 h 572"/>
                  <a:gd name="T26" fmla="*/ 14 w 241"/>
                  <a:gd name="T27" fmla="*/ 45 h 572"/>
                  <a:gd name="T28" fmla="*/ 11 w 241"/>
                  <a:gd name="T29" fmla="*/ 42 h 572"/>
                  <a:gd name="T30" fmla="*/ 11 w 241"/>
                  <a:gd name="T31" fmla="*/ 41 h 572"/>
                  <a:gd name="T32" fmla="*/ 9 w 241"/>
                  <a:gd name="T33" fmla="*/ 37 h 572"/>
                  <a:gd name="T34" fmla="*/ 8 w 241"/>
                  <a:gd name="T35" fmla="*/ 32 h 572"/>
                  <a:gd name="T36" fmla="*/ 7 w 241"/>
                  <a:gd name="T37" fmla="*/ 25 h 572"/>
                  <a:gd name="T38" fmla="*/ 7 w 241"/>
                  <a:gd name="T39" fmla="*/ 25 h 572"/>
                  <a:gd name="T40" fmla="*/ 8 w 241"/>
                  <a:gd name="T41" fmla="*/ 18 h 572"/>
                  <a:gd name="T42" fmla="*/ 9 w 241"/>
                  <a:gd name="T43" fmla="*/ 12 h 572"/>
                  <a:gd name="T44" fmla="*/ 11 w 241"/>
                  <a:gd name="T45" fmla="*/ 8 h 572"/>
                  <a:gd name="T46" fmla="*/ 12 w 241"/>
                  <a:gd name="T47" fmla="*/ 7 h 572"/>
                  <a:gd name="T48" fmla="*/ 16 w 241"/>
                  <a:gd name="T49" fmla="*/ 4 h 572"/>
                  <a:gd name="T50" fmla="*/ 20 w 241"/>
                  <a:gd name="T51" fmla="*/ 3 h 572"/>
                  <a:gd name="T52" fmla="*/ 8 w 241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2"/>
                  <a:gd name="T83" fmla="*/ 241 w 241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2">
                    <a:moveTo>
                      <a:pt x="93" y="0"/>
                    </a:moveTo>
                    <a:lnTo>
                      <a:pt x="56" y="47"/>
                    </a:lnTo>
                    <a:lnTo>
                      <a:pt x="28" y="109"/>
                    </a:lnTo>
                    <a:lnTo>
                      <a:pt x="14" y="160"/>
                    </a:lnTo>
                    <a:lnTo>
                      <a:pt x="4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5" y="392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2"/>
                    </a:lnTo>
                    <a:lnTo>
                      <a:pt x="236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1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6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8" y="49"/>
                    </a:lnTo>
                    <a:lnTo>
                      <a:pt x="241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7" name="Freeform 1410"/>
              <p:cNvSpPr>
                <a:spLocks/>
              </p:cNvSpPr>
              <p:nvPr/>
            </p:nvSpPr>
            <p:spPr bwMode="auto">
              <a:xfrm>
                <a:off x="3994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2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0"/>
                    </a:lnTo>
                    <a:lnTo>
                      <a:pt x="223" y="132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8" name="Freeform 1411"/>
              <p:cNvSpPr>
                <a:spLocks/>
              </p:cNvSpPr>
              <p:nvPr/>
            </p:nvSpPr>
            <p:spPr bwMode="auto">
              <a:xfrm>
                <a:off x="4033" y="2875"/>
                <a:ext cx="26" cy="10"/>
              </a:xfrm>
              <a:custGeom>
                <a:avLst/>
                <a:gdLst>
                  <a:gd name="T0" fmla="*/ 20 w 310"/>
                  <a:gd name="T1" fmla="*/ 0 h 128"/>
                  <a:gd name="T2" fmla="*/ 18 w 310"/>
                  <a:gd name="T3" fmla="*/ 1 h 128"/>
                  <a:gd name="T4" fmla="*/ 14 w 310"/>
                  <a:gd name="T5" fmla="*/ 2 h 128"/>
                  <a:gd name="T6" fmla="*/ 0 w 310"/>
                  <a:gd name="T7" fmla="*/ 4 h 128"/>
                  <a:gd name="T8" fmla="*/ 1 w 310"/>
                  <a:gd name="T9" fmla="*/ 5 h 128"/>
                  <a:gd name="T10" fmla="*/ 5 w 310"/>
                  <a:gd name="T11" fmla="*/ 8 h 128"/>
                  <a:gd name="T12" fmla="*/ 8 w 310"/>
                  <a:gd name="T13" fmla="*/ 9 h 128"/>
                  <a:gd name="T14" fmla="*/ 12 w 310"/>
                  <a:gd name="T15" fmla="*/ 10 h 128"/>
                  <a:gd name="T16" fmla="*/ 16 w 310"/>
                  <a:gd name="T17" fmla="*/ 10 h 128"/>
                  <a:gd name="T18" fmla="*/ 20 w 310"/>
                  <a:gd name="T19" fmla="*/ 8 h 128"/>
                  <a:gd name="T20" fmla="*/ 23 w 310"/>
                  <a:gd name="T21" fmla="*/ 5 h 128"/>
                  <a:gd name="T22" fmla="*/ 26 w 310"/>
                  <a:gd name="T23" fmla="*/ 1 h 128"/>
                  <a:gd name="T24" fmla="*/ 20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4" y="14"/>
                    </a:lnTo>
                    <a:lnTo>
                      <a:pt x="162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1" y="120"/>
                    </a:lnTo>
                    <a:lnTo>
                      <a:pt x="144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4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09" name="Freeform 1412"/>
              <p:cNvSpPr>
                <a:spLocks/>
              </p:cNvSpPr>
              <p:nvPr/>
            </p:nvSpPr>
            <p:spPr bwMode="auto">
              <a:xfrm>
                <a:off x="4053" y="2826"/>
                <a:ext cx="12" cy="58"/>
              </a:xfrm>
              <a:custGeom>
                <a:avLst/>
                <a:gdLst>
                  <a:gd name="T0" fmla="*/ 12 w 151"/>
                  <a:gd name="T1" fmla="*/ 0 h 695"/>
                  <a:gd name="T2" fmla="*/ 5 w 151"/>
                  <a:gd name="T3" fmla="*/ 0 h 695"/>
                  <a:gd name="T4" fmla="*/ 5 w 151"/>
                  <a:gd name="T5" fmla="*/ 31 h 695"/>
                  <a:gd name="T6" fmla="*/ 5 w 151"/>
                  <a:gd name="T7" fmla="*/ 37 h 695"/>
                  <a:gd name="T8" fmla="*/ 4 w 151"/>
                  <a:gd name="T9" fmla="*/ 42 h 695"/>
                  <a:gd name="T10" fmla="*/ 3 w 151"/>
                  <a:gd name="T11" fmla="*/ 45 h 695"/>
                  <a:gd name="T12" fmla="*/ 0 w 151"/>
                  <a:gd name="T13" fmla="*/ 49 h 695"/>
                  <a:gd name="T14" fmla="*/ 6 w 151"/>
                  <a:gd name="T15" fmla="*/ 49 h 695"/>
                  <a:gd name="T16" fmla="*/ 6 w 151"/>
                  <a:gd name="T17" fmla="*/ 58 h 695"/>
                  <a:gd name="T18" fmla="*/ 12 w 151"/>
                  <a:gd name="T19" fmla="*/ 58 h 695"/>
                  <a:gd name="T20" fmla="*/ 12 w 151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1"/>
                  <a:gd name="T34" fmla="*/ 0 h 695"/>
                  <a:gd name="T35" fmla="*/ 151 w 151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1" h="695">
                    <a:moveTo>
                      <a:pt x="151" y="0"/>
                    </a:moveTo>
                    <a:lnTo>
                      <a:pt x="63" y="0"/>
                    </a:lnTo>
                    <a:lnTo>
                      <a:pt x="63" y="372"/>
                    </a:lnTo>
                    <a:lnTo>
                      <a:pt x="60" y="448"/>
                    </a:lnTo>
                    <a:lnTo>
                      <a:pt x="50" y="508"/>
                    </a:lnTo>
                    <a:lnTo>
                      <a:pt x="38" y="534"/>
                    </a:lnTo>
                    <a:lnTo>
                      <a:pt x="0" y="582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1" y="695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0" name="Freeform 1413"/>
              <p:cNvSpPr>
                <a:spLocks/>
              </p:cNvSpPr>
              <p:nvPr/>
            </p:nvSpPr>
            <p:spPr bwMode="auto">
              <a:xfrm>
                <a:off x="4030" y="2826"/>
                <a:ext cx="17" cy="52"/>
              </a:xfrm>
              <a:custGeom>
                <a:avLst/>
                <a:gdLst>
                  <a:gd name="T0" fmla="*/ 8 w 195"/>
                  <a:gd name="T1" fmla="*/ 0 h 628"/>
                  <a:gd name="T2" fmla="*/ 0 w 195"/>
                  <a:gd name="T3" fmla="*/ 0 h 628"/>
                  <a:gd name="T4" fmla="*/ 0 w 195"/>
                  <a:gd name="T5" fmla="*/ 36 h 628"/>
                  <a:gd name="T6" fmla="*/ 0 w 195"/>
                  <a:gd name="T7" fmla="*/ 40 h 628"/>
                  <a:gd name="T8" fmla="*/ 0 w 195"/>
                  <a:gd name="T9" fmla="*/ 45 h 628"/>
                  <a:gd name="T10" fmla="*/ 1 w 195"/>
                  <a:gd name="T11" fmla="*/ 47 h 628"/>
                  <a:gd name="T12" fmla="*/ 3 w 195"/>
                  <a:gd name="T13" fmla="*/ 52 h 628"/>
                  <a:gd name="T14" fmla="*/ 17 w 195"/>
                  <a:gd name="T15" fmla="*/ 50 h 628"/>
                  <a:gd name="T16" fmla="*/ 15 w 195"/>
                  <a:gd name="T17" fmla="*/ 50 h 628"/>
                  <a:gd name="T18" fmla="*/ 11 w 195"/>
                  <a:gd name="T19" fmla="*/ 48 h 628"/>
                  <a:gd name="T20" fmla="*/ 10 w 195"/>
                  <a:gd name="T21" fmla="*/ 47 h 628"/>
                  <a:gd name="T22" fmla="*/ 8 w 195"/>
                  <a:gd name="T23" fmla="*/ 42 h 628"/>
                  <a:gd name="T24" fmla="*/ 8 w 195"/>
                  <a:gd name="T25" fmla="*/ 39 h 628"/>
                  <a:gd name="T26" fmla="*/ 8 w 195"/>
                  <a:gd name="T27" fmla="*/ 32 h 628"/>
                  <a:gd name="T28" fmla="*/ 8 w 195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8"/>
                  <a:gd name="T47" fmla="*/ 195 w 195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8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8"/>
                    </a:lnTo>
                    <a:lnTo>
                      <a:pt x="5" y="540"/>
                    </a:lnTo>
                    <a:lnTo>
                      <a:pt x="9" y="565"/>
                    </a:lnTo>
                    <a:lnTo>
                      <a:pt x="33" y="628"/>
                    </a:lnTo>
                    <a:lnTo>
                      <a:pt x="195" y="609"/>
                    </a:lnTo>
                    <a:lnTo>
                      <a:pt x="176" y="607"/>
                    </a:lnTo>
                    <a:lnTo>
                      <a:pt x="128" y="582"/>
                    </a:lnTo>
                    <a:lnTo>
                      <a:pt x="118" y="571"/>
                    </a:lnTo>
                    <a:lnTo>
                      <a:pt x="94" y="510"/>
                    </a:lnTo>
                    <a:lnTo>
                      <a:pt x="90" y="472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1" name="Freeform 1414"/>
              <p:cNvSpPr>
                <a:spLocks/>
              </p:cNvSpPr>
              <p:nvPr/>
            </p:nvSpPr>
            <p:spPr bwMode="auto">
              <a:xfrm>
                <a:off x="4078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2" name="Freeform 1415"/>
              <p:cNvSpPr>
                <a:spLocks/>
              </p:cNvSpPr>
              <p:nvPr/>
            </p:nvSpPr>
            <p:spPr bwMode="auto">
              <a:xfrm>
                <a:off x="4074" y="2853"/>
                <a:ext cx="31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3" name="Freeform 1416"/>
              <p:cNvSpPr>
                <a:spLocks/>
              </p:cNvSpPr>
              <p:nvPr/>
            </p:nvSpPr>
            <p:spPr bwMode="auto">
              <a:xfrm>
                <a:off x="4076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4" name="Freeform 1417"/>
              <p:cNvSpPr>
                <a:spLocks/>
              </p:cNvSpPr>
              <p:nvPr/>
            </p:nvSpPr>
            <p:spPr bwMode="auto">
              <a:xfrm>
                <a:off x="4079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4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5" name="Freeform 1418"/>
              <p:cNvSpPr>
                <a:spLocks/>
              </p:cNvSpPr>
              <p:nvPr/>
            </p:nvSpPr>
            <p:spPr bwMode="auto">
              <a:xfrm>
                <a:off x="4130" y="2899"/>
                <a:ext cx="17" cy="7"/>
              </a:xfrm>
              <a:custGeom>
                <a:avLst/>
                <a:gdLst>
                  <a:gd name="T0" fmla="*/ 0 w 195"/>
                  <a:gd name="T1" fmla="*/ 0 h 84"/>
                  <a:gd name="T2" fmla="*/ 0 w 195"/>
                  <a:gd name="T3" fmla="*/ 6 h 84"/>
                  <a:gd name="T4" fmla="*/ 1 w 195"/>
                  <a:gd name="T5" fmla="*/ 7 h 84"/>
                  <a:gd name="T6" fmla="*/ 6 w 195"/>
                  <a:gd name="T7" fmla="*/ 7 h 84"/>
                  <a:gd name="T8" fmla="*/ 7 w 195"/>
                  <a:gd name="T9" fmla="*/ 7 h 84"/>
                  <a:gd name="T10" fmla="*/ 12 w 195"/>
                  <a:gd name="T11" fmla="*/ 6 h 84"/>
                  <a:gd name="T12" fmla="*/ 15 w 195"/>
                  <a:gd name="T13" fmla="*/ 4 h 84"/>
                  <a:gd name="T14" fmla="*/ 17 w 195"/>
                  <a:gd name="T15" fmla="*/ 2 h 84"/>
                  <a:gd name="T16" fmla="*/ 4 w 195"/>
                  <a:gd name="T17" fmla="*/ 0 h 84"/>
                  <a:gd name="T18" fmla="*/ 0 w 195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4"/>
                  <a:gd name="T32" fmla="*/ 195 w 195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4">
                    <a:moveTo>
                      <a:pt x="5" y="0"/>
                    </a:moveTo>
                    <a:lnTo>
                      <a:pt x="0" y="76"/>
                    </a:lnTo>
                    <a:lnTo>
                      <a:pt x="14" y="79"/>
                    </a:lnTo>
                    <a:lnTo>
                      <a:pt x="70" y="84"/>
                    </a:lnTo>
                    <a:lnTo>
                      <a:pt x="77" y="84"/>
                    </a:lnTo>
                    <a:lnTo>
                      <a:pt x="135" y="73"/>
                    </a:lnTo>
                    <a:lnTo>
                      <a:pt x="176" y="46"/>
                    </a:lnTo>
                    <a:lnTo>
                      <a:pt x="195" y="21"/>
                    </a:lnTo>
                    <a:lnTo>
                      <a:pt x="5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6" name="Freeform 1419"/>
              <p:cNvSpPr>
                <a:spLocks/>
              </p:cNvSpPr>
              <p:nvPr/>
            </p:nvSpPr>
            <p:spPr bwMode="auto">
              <a:xfrm>
                <a:off x="4127" y="2863"/>
                <a:ext cx="32" cy="38"/>
              </a:xfrm>
              <a:custGeom>
                <a:avLst/>
                <a:gdLst>
                  <a:gd name="T0" fmla="*/ 25 w 388"/>
                  <a:gd name="T1" fmla="*/ 0 h 454"/>
                  <a:gd name="T2" fmla="*/ 25 w 388"/>
                  <a:gd name="T3" fmla="*/ 1 h 454"/>
                  <a:gd name="T4" fmla="*/ 24 w 388"/>
                  <a:gd name="T5" fmla="*/ 7 h 454"/>
                  <a:gd name="T6" fmla="*/ 21 w 388"/>
                  <a:gd name="T7" fmla="*/ 11 h 454"/>
                  <a:gd name="T8" fmla="*/ 18 w 388"/>
                  <a:gd name="T9" fmla="*/ 13 h 454"/>
                  <a:gd name="T10" fmla="*/ 14 w 388"/>
                  <a:gd name="T11" fmla="*/ 14 h 454"/>
                  <a:gd name="T12" fmla="*/ 0 w 388"/>
                  <a:gd name="T13" fmla="*/ 15 h 454"/>
                  <a:gd name="T14" fmla="*/ 2 w 388"/>
                  <a:gd name="T15" fmla="*/ 17 h 454"/>
                  <a:gd name="T16" fmla="*/ 5 w 388"/>
                  <a:gd name="T17" fmla="*/ 20 h 454"/>
                  <a:gd name="T18" fmla="*/ 9 w 388"/>
                  <a:gd name="T19" fmla="*/ 22 h 454"/>
                  <a:gd name="T20" fmla="*/ 8 w 388"/>
                  <a:gd name="T21" fmla="*/ 29 h 454"/>
                  <a:gd name="T22" fmla="*/ 12 w 388"/>
                  <a:gd name="T23" fmla="*/ 29 h 454"/>
                  <a:gd name="T24" fmla="*/ 14 w 388"/>
                  <a:gd name="T25" fmla="*/ 31 h 454"/>
                  <a:gd name="T26" fmla="*/ 14 w 388"/>
                  <a:gd name="T27" fmla="*/ 32 h 454"/>
                  <a:gd name="T28" fmla="*/ 13 w 388"/>
                  <a:gd name="T29" fmla="*/ 35 h 454"/>
                  <a:gd name="T30" fmla="*/ 12 w 388"/>
                  <a:gd name="T31" fmla="*/ 36 h 454"/>
                  <a:gd name="T32" fmla="*/ 8 w 388"/>
                  <a:gd name="T33" fmla="*/ 36 h 454"/>
                  <a:gd name="T34" fmla="*/ 20 w 388"/>
                  <a:gd name="T35" fmla="*/ 38 h 454"/>
                  <a:gd name="T36" fmla="*/ 21 w 388"/>
                  <a:gd name="T37" fmla="*/ 33 h 454"/>
                  <a:gd name="T38" fmla="*/ 19 w 388"/>
                  <a:gd name="T39" fmla="*/ 28 h 454"/>
                  <a:gd name="T40" fmla="*/ 18 w 388"/>
                  <a:gd name="T41" fmla="*/ 27 h 454"/>
                  <a:gd name="T42" fmla="*/ 14 w 388"/>
                  <a:gd name="T43" fmla="*/ 25 h 454"/>
                  <a:gd name="T44" fmla="*/ 15 w 388"/>
                  <a:gd name="T45" fmla="*/ 23 h 454"/>
                  <a:gd name="T46" fmla="*/ 18 w 388"/>
                  <a:gd name="T47" fmla="*/ 22 h 454"/>
                  <a:gd name="T48" fmla="*/ 23 w 388"/>
                  <a:gd name="T49" fmla="*/ 20 h 454"/>
                  <a:gd name="T50" fmla="*/ 26 w 388"/>
                  <a:gd name="T51" fmla="*/ 17 h 454"/>
                  <a:gd name="T52" fmla="*/ 26 w 388"/>
                  <a:gd name="T53" fmla="*/ 17 h 454"/>
                  <a:gd name="T54" fmla="*/ 29 w 388"/>
                  <a:gd name="T55" fmla="*/ 13 h 454"/>
                  <a:gd name="T56" fmla="*/ 31 w 388"/>
                  <a:gd name="T57" fmla="*/ 7 h 454"/>
                  <a:gd name="T58" fmla="*/ 32 w 388"/>
                  <a:gd name="T59" fmla="*/ 1 h 454"/>
                  <a:gd name="T60" fmla="*/ 25 w 388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8"/>
                  <a:gd name="T94" fmla="*/ 0 h 454"/>
                  <a:gd name="T95" fmla="*/ 388 w 388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8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4" y="263"/>
                    </a:lnTo>
                    <a:lnTo>
                      <a:pt x="97" y="342"/>
                    </a:lnTo>
                    <a:lnTo>
                      <a:pt x="148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1" y="425"/>
                    </a:lnTo>
                    <a:lnTo>
                      <a:pt x="95" y="435"/>
                    </a:lnTo>
                    <a:lnTo>
                      <a:pt x="239" y="454"/>
                    </a:lnTo>
                    <a:lnTo>
                      <a:pt x="256" y="393"/>
                    </a:lnTo>
                    <a:lnTo>
                      <a:pt x="234" y="330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69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7" name="Freeform 1420"/>
              <p:cNvSpPr>
                <a:spLocks/>
              </p:cNvSpPr>
              <p:nvPr/>
            </p:nvSpPr>
            <p:spPr bwMode="auto">
              <a:xfrm>
                <a:off x="4121" y="2830"/>
                <a:ext cx="20" cy="47"/>
              </a:xfrm>
              <a:custGeom>
                <a:avLst/>
                <a:gdLst>
                  <a:gd name="T0" fmla="*/ 8 w 240"/>
                  <a:gd name="T1" fmla="*/ 0 h 572"/>
                  <a:gd name="T2" fmla="*/ 5 w 240"/>
                  <a:gd name="T3" fmla="*/ 4 h 572"/>
                  <a:gd name="T4" fmla="*/ 2 w 240"/>
                  <a:gd name="T5" fmla="*/ 9 h 572"/>
                  <a:gd name="T6" fmla="*/ 1 w 240"/>
                  <a:gd name="T7" fmla="*/ 13 h 572"/>
                  <a:gd name="T8" fmla="*/ 0 w 240"/>
                  <a:gd name="T9" fmla="*/ 19 h 572"/>
                  <a:gd name="T10" fmla="*/ 0 w 240"/>
                  <a:gd name="T11" fmla="*/ 25 h 572"/>
                  <a:gd name="T12" fmla="*/ 0 w 240"/>
                  <a:gd name="T13" fmla="*/ 26 h 572"/>
                  <a:gd name="T14" fmla="*/ 0 w 240"/>
                  <a:gd name="T15" fmla="*/ 32 h 572"/>
                  <a:gd name="T16" fmla="*/ 1 w 240"/>
                  <a:gd name="T17" fmla="*/ 38 h 572"/>
                  <a:gd name="T18" fmla="*/ 3 w 240"/>
                  <a:gd name="T19" fmla="*/ 43 h 572"/>
                  <a:gd name="T20" fmla="*/ 5 w 240"/>
                  <a:gd name="T21" fmla="*/ 47 h 572"/>
                  <a:gd name="T22" fmla="*/ 20 w 240"/>
                  <a:gd name="T23" fmla="*/ 47 h 572"/>
                  <a:gd name="T24" fmla="*/ 18 w 240"/>
                  <a:gd name="T25" fmla="*/ 47 h 572"/>
                  <a:gd name="T26" fmla="*/ 14 w 240"/>
                  <a:gd name="T27" fmla="*/ 45 h 572"/>
                  <a:gd name="T28" fmla="*/ 11 w 240"/>
                  <a:gd name="T29" fmla="*/ 42 h 572"/>
                  <a:gd name="T30" fmla="*/ 11 w 240"/>
                  <a:gd name="T31" fmla="*/ 41 h 572"/>
                  <a:gd name="T32" fmla="*/ 9 w 240"/>
                  <a:gd name="T33" fmla="*/ 37 h 572"/>
                  <a:gd name="T34" fmla="*/ 8 w 240"/>
                  <a:gd name="T35" fmla="*/ 32 h 572"/>
                  <a:gd name="T36" fmla="*/ 8 w 240"/>
                  <a:gd name="T37" fmla="*/ 25 h 572"/>
                  <a:gd name="T38" fmla="*/ 8 w 240"/>
                  <a:gd name="T39" fmla="*/ 25 h 572"/>
                  <a:gd name="T40" fmla="*/ 8 w 240"/>
                  <a:gd name="T41" fmla="*/ 18 h 572"/>
                  <a:gd name="T42" fmla="*/ 9 w 240"/>
                  <a:gd name="T43" fmla="*/ 12 h 572"/>
                  <a:gd name="T44" fmla="*/ 11 w 240"/>
                  <a:gd name="T45" fmla="*/ 8 h 572"/>
                  <a:gd name="T46" fmla="*/ 12 w 240"/>
                  <a:gd name="T47" fmla="*/ 7 h 572"/>
                  <a:gd name="T48" fmla="*/ 16 w 240"/>
                  <a:gd name="T49" fmla="*/ 4 h 572"/>
                  <a:gd name="T50" fmla="*/ 20 w 240"/>
                  <a:gd name="T51" fmla="*/ 3 h 572"/>
                  <a:gd name="T52" fmla="*/ 8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8" name="Freeform 1421"/>
              <p:cNvSpPr>
                <a:spLocks/>
              </p:cNvSpPr>
              <p:nvPr/>
            </p:nvSpPr>
            <p:spPr bwMode="auto">
              <a:xfrm>
                <a:off x="4129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19" name="Freeform 1422"/>
              <p:cNvSpPr>
                <a:spLocks/>
              </p:cNvSpPr>
              <p:nvPr/>
            </p:nvSpPr>
            <p:spPr bwMode="auto">
              <a:xfrm>
                <a:off x="4167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0" name="Freeform 1423"/>
              <p:cNvSpPr>
                <a:spLocks/>
              </p:cNvSpPr>
              <p:nvPr/>
            </p:nvSpPr>
            <p:spPr bwMode="auto">
              <a:xfrm>
                <a:off x="4163" y="2853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1" name="Freeform 1424"/>
              <p:cNvSpPr>
                <a:spLocks/>
              </p:cNvSpPr>
              <p:nvPr/>
            </p:nvSpPr>
            <p:spPr bwMode="auto">
              <a:xfrm>
                <a:off x="4164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2" name="Freeform 1425"/>
              <p:cNvSpPr>
                <a:spLocks/>
              </p:cNvSpPr>
              <p:nvPr/>
            </p:nvSpPr>
            <p:spPr bwMode="auto">
              <a:xfrm>
                <a:off x="4167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5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3" name="Freeform 1426"/>
              <p:cNvSpPr>
                <a:spLocks/>
              </p:cNvSpPr>
              <p:nvPr/>
            </p:nvSpPr>
            <p:spPr bwMode="auto">
              <a:xfrm>
                <a:off x="4169" y="2812"/>
                <a:ext cx="9" cy="6"/>
              </a:xfrm>
              <a:custGeom>
                <a:avLst/>
                <a:gdLst>
                  <a:gd name="T0" fmla="*/ 1 w 103"/>
                  <a:gd name="T1" fmla="*/ 0 h 72"/>
                  <a:gd name="T2" fmla="*/ 0 w 103"/>
                  <a:gd name="T3" fmla="*/ 6 h 72"/>
                  <a:gd name="T4" fmla="*/ 6 w 103"/>
                  <a:gd name="T5" fmla="*/ 6 h 72"/>
                  <a:gd name="T6" fmla="*/ 7 w 103"/>
                  <a:gd name="T7" fmla="*/ 2 h 72"/>
                  <a:gd name="T8" fmla="*/ 9 w 103"/>
                  <a:gd name="T9" fmla="*/ 1 h 72"/>
                  <a:gd name="T10" fmla="*/ 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0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4" name="Freeform 1427"/>
              <p:cNvSpPr>
                <a:spLocks/>
              </p:cNvSpPr>
              <p:nvPr/>
            </p:nvSpPr>
            <p:spPr bwMode="auto">
              <a:xfrm>
                <a:off x="4170" y="2805"/>
                <a:ext cx="25" cy="12"/>
              </a:xfrm>
              <a:custGeom>
                <a:avLst/>
                <a:gdLst>
                  <a:gd name="T0" fmla="*/ 7 w 307"/>
                  <a:gd name="T1" fmla="*/ 0 h 148"/>
                  <a:gd name="T2" fmla="*/ 5 w 307"/>
                  <a:gd name="T3" fmla="*/ 0 h 148"/>
                  <a:gd name="T4" fmla="*/ 1 w 307"/>
                  <a:gd name="T5" fmla="*/ 3 h 148"/>
                  <a:gd name="T6" fmla="*/ 0 w 307"/>
                  <a:gd name="T7" fmla="*/ 6 h 148"/>
                  <a:gd name="T8" fmla="*/ 8 w 307"/>
                  <a:gd name="T9" fmla="*/ 7 h 148"/>
                  <a:gd name="T10" fmla="*/ 11 w 307"/>
                  <a:gd name="T11" fmla="*/ 9 h 148"/>
                  <a:gd name="T12" fmla="*/ 14 w 307"/>
                  <a:gd name="T13" fmla="*/ 11 h 148"/>
                  <a:gd name="T14" fmla="*/ 18 w 307"/>
                  <a:gd name="T15" fmla="*/ 12 h 148"/>
                  <a:gd name="T16" fmla="*/ 20 w 307"/>
                  <a:gd name="T17" fmla="*/ 12 h 148"/>
                  <a:gd name="T18" fmla="*/ 24 w 307"/>
                  <a:gd name="T19" fmla="*/ 9 h 148"/>
                  <a:gd name="T20" fmla="*/ 25 w 307"/>
                  <a:gd name="T21" fmla="*/ 6 h 148"/>
                  <a:gd name="T22" fmla="*/ 18 w 307"/>
                  <a:gd name="T23" fmla="*/ 4 h 148"/>
                  <a:gd name="T24" fmla="*/ 14 w 307"/>
                  <a:gd name="T25" fmla="*/ 3 h 148"/>
                  <a:gd name="T26" fmla="*/ 11 w 307"/>
                  <a:gd name="T27" fmla="*/ 1 h 148"/>
                  <a:gd name="T28" fmla="*/ 7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90" y="0"/>
                    </a:moveTo>
                    <a:lnTo>
                      <a:pt x="61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3" y="87"/>
                    </a:lnTo>
                    <a:lnTo>
                      <a:pt x="141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9" y="55"/>
                    </a:lnTo>
                    <a:lnTo>
                      <a:pt x="172" y="36"/>
                    </a:lnTo>
                    <a:lnTo>
                      <a:pt x="135" y="1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5" name="Freeform 1428"/>
              <p:cNvSpPr>
                <a:spLocks/>
              </p:cNvSpPr>
              <p:nvPr/>
            </p:nvSpPr>
            <p:spPr bwMode="auto">
              <a:xfrm>
                <a:off x="4188" y="2805"/>
                <a:ext cx="8" cy="6"/>
              </a:xfrm>
              <a:custGeom>
                <a:avLst/>
                <a:gdLst>
                  <a:gd name="T0" fmla="*/ 8 w 99"/>
                  <a:gd name="T1" fmla="*/ 0 h 75"/>
                  <a:gd name="T2" fmla="*/ 3 w 99"/>
                  <a:gd name="T3" fmla="*/ 0 h 75"/>
                  <a:gd name="T4" fmla="*/ 2 w 99"/>
                  <a:gd name="T5" fmla="*/ 4 h 75"/>
                  <a:gd name="T6" fmla="*/ 0 w 99"/>
                  <a:gd name="T7" fmla="*/ 5 h 75"/>
                  <a:gd name="T8" fmla="*/ 7 w 99"/>
                  <a:gd name="T9" fmla="*/ 6 h 75"/>
                  <a:gd name="T10" fmla="*/ 8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3" y="45"/>
                    </a:lnTo>
                    <a:lnTo>
                      <a:pt x="0" y="57"/>
                    </a:lnTo>
                    <a:lnTo>
                      <a:pt x="88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6" name="Freeform 1429"/>
              <p:cNvSpPr>
                <a:spLocks/>
              </p:cNvSpPr>
              <p:nvPr/>
            </p:nvSpPr>
            <p:spPr bwMode="auto">
              <a:xfrm>
                <a:off x="4215" y="2833"/>
                <a:ext cx="35" cy="52"/>
              </a:xfrm>
              <a:custGeom>
                <a:avLst/>
                <a:gdLst>
                  <a:gd name="T0" fmla="*/ 29 w 420"/>
                  <a:gd name="T1" fmla="*/ 0 h 632"/>
                  <a:gd name="T2" fmla="*/ 15 w 420"/>
                  <a:gd name="T3" fmla="*/ 0 h 632"/>
                  <a:gd name="T4" fmla="*/ 16 w 420"/>
                  <a:gd name="T5" fmla="*/ 0 h 632"/>
                  <a:gd name="T6" fmla="*/ 20 w 420"/>
                  <a:gd name="T7" fmla="*/ 2 h 632"/>
                  <a:gd name="T8" fmla="*/ 24 w 420"/>
                  <a:gd name="T9" fmla="*/ 6 h 632"/>
                  <a:gd name="T10" fmla="*/ 26 w 420"/>
                  <a:gd name="T11" fmla="*/ 10 h 632"/>
                  <a:gd name="T12" fmla="*/ 27 w 420"/>
                  <a:gd name="T13" fmla="*/ 15 h 632"/>
                  <a:gd name="T14" fmla="*/ 27 w 420"/>
                  <a:gd name="T15" fmla="*/ 22 h 632"/>
                  <a:gd name="T16" fmla="*/ 27 w 420"/>
                  <a:gd name="T17" fmla="*/ 22 h 632"/>
                  <a:gd name="T18" fmla="*/ 27 w 420"/>
                  <a:gd name="T19" fmla="*/ 29 h 632"/>
                  <a:gd name="T20" fmla="*/ 26 w 420"/>
                  <a:gd name="T21" fmla="*/ 34 h 632"/>
                  <a:gd name="T22" fmla="*/ 24 w 420"/>
                  <a:gd name="T23" fmla="*/ 39 h 632"/>
                  <a:gd name="T24" fmla="*/ 23 w 420"/>
                  <a:gd name="T25" fmla="*/ 40 h 632"/>
                  <a:gd name="T26" fmla="*/ 19 w 420"/>
                  <a:gd name="T27" fmla="*/ 43 h 632"/>
                  <a:gd name="T28" fmla="*/ 15 w 420"/>
                  <a:gd name="T29" fmla="*/ 44 h 632"/>
                  <a:gd name="T30" fmla="*/ 0 w 420"/>
                  <a:gd name="T31" fmla="*/ 44 h 632"/>
                  <a:gd name="T32" fmla="*/ 2 w 420"/>
                  <a:gd name="T33" fmla="*/ 47 h 632"/>
                  <a:gd name="T34" fmla="*/ 6 w 420"/>
                  <a:gd name="T35" fmla="*/ 50 h 632"/>
                  <a:gd name="T36" fmla="*/ 10 w 420"/>
                  <a:gd name="T37" fmla="*/ 52 h 632"/>
                  <a:gd name="T38" fmla="*/ 15 w 420"/>
                  <a:gd name="T39" fmla="*/ 52 h 632"/>
                  <a:gd name="T40" fmla="*/ 17 w 420"/>
                  <a:gd name="T41" fmla="*/ 52 h 632"/>
                  <a:gd name="T42" fmla="*/ 21 w 420"/>
                  <a:gd name="T43" fmla="*/ 51 h 632"/>
                  <a:gd name="T44" fmla="*/ 25 w 420"/>
                  <a:gd name="T45" fmla="*/ 49 h 632"/>
                  <a:gd name="T46" fmla="*/ 27 w 420"/>
                  <a:gd name="T47" fmla="*/ 47 h 632"/>
                  <a:gd name="T48" fmla="*/ 30 w 420"/>
                  <a:gd name="T49" fmla="*/ 44 h 632"/>
                  <a:gd name="T50" fmla="*/ 33 w 420"/>
                  <a:gd name="T51" fmla="*/ 39 h 632"/>
                  <a:gd name="T52" fmla="*/ 33 w 420"/>
                  <a:gd name="T53" fmla="*/ 39 h 632"/>
                  <a:gd name="T54" fmla="*/ 34 w 420"/>
                  <a:gd name="T55" fmla="*/ 34 h 632"/>
                  <a:gd name="T56" fmla="*/ 35 w 420"/>
                  <a:gd name="T57" fmla="*/ 28 h 632"/>
                  <a:gd name="T58" fmla="*/ 35 w 420"/>
                  <a:gd name="T59" fmla="*/ 21 h 632"/>
                  <a:gd name="T60" fmla="*/ 35 w 420"/>
                  <a:gd name="T61" fmla="*/ 21 h 632"/>
                  <a:gd name="T62" fmla="*/ 35 w 420"/>
                  <a:gd name="T63" fmla="*/ 15 h 632"/>
                  <a:gd name="T64" fmla="*/ 34 w 420"/>
                  <a:gd name="T65" fmla="*/ 9 h 632"/>
                  <a:gd name="T66" fmla="*/ 32 w 420"/>
                  <a:gd name="T67" fmla="*/ 4 h 632"/>
                  <a:gd name="T68" fmla="*/ 29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5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10" y="417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3"/>
                    </a:lnTo>
                    <a:lnTo>
                      <a:pt x="177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1" y="606"/>
                    </a:lnTo>
                    <a:lnTo>
                      <a:pt x="121" y="626"/>
                    </a:lnTo>
                    <a:lnTo>
                      <a:pt x="177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3" y="590"/>
                    </a:lnTo>
                    <a:lnTo>
                      <a:pt x="320" y="575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60"/>
                    </a:lnTo>
                    <a:lnTo>
                      <a:pt x="416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7" name="Freeform 1430"/>
              <p:cNvSpPr>
                <a:spLocks/>
              </p:cNvSpPr>
              <p:nvPr/>
            </p:nvSpPr>
            <p:spPr bwMode="auto">
              <a:xfrm>
                <a:off x="4209" y="2825"/>
                <a:ext cx="35" cy="52"/>
              </a:xfrm>
              <a:custGeom>
                <a:avLst/>
                <a:gdLst>
                  <a:gd name="T0" fmla="*/ 20 w 420"/>
                  <a:gd name="T1" fmla="*/ 0 h 631"/>
                  <a:gd name="T2" fmla="*/ 19 w 420"/>
                  <a:gd name="T3" fmla="*/ 0 h 631"/>
                  <a:gd name="T4" fmla="*/ 14 w 420"/>
                  <a:gd name="T5" fmla="*/ 1 h 631"/>
                  <a:gd name="T6" fmla="*/ 10 w 420"/>
                  <a:gd name="T7" fmla="*/ 3 h 631"/>
                  <a:gd name="T8" fmla="*/ 7 w 420"/>
                  <a:gd name="T9" fmla="*/ 6 h 631"/>
                  <a:gd name="T10" fmla="*/ 5 w 420"/>
                  <a:gd name="T11" fmla="*/ 8 h 631"/>
                  <a:gd name="T12" fmla="*/ 3 w 420"/>
                  <a:gd name="T13" fmla="*/ 12 h 631"/>
                  <a:gd name="T14" fmla="*/ 1 w 420"/>
                  <a:gd name="T15" fmla="*/ 17 h 631"/>
                  <a:gd name="T16" fmla="*/ 0 w 420"/>
                  <a:gd name="T17" fmla="*/ 23 h 631"/>
                  <a:gd name="T18" fmla="*/ 0 w 420"/>
                  <a:gd name="T19" fmla="*/ 30 h 631"/>
                  <a:gd name="T20" fmla="*/ 0 w 420"/>
                  <a:gd name="T21" fmla="*/ 31 h 631"/>
                  <a:gd name="T22" fmla="*/ 0 w 420"/>
                  <a:gd name="T23" fmla="*/ 37 h 631"/>
                  <a:gd name="T24" fmla="*/ 2 w 420"/>
                  <a:gd name="T25" fmla="*/ 43 h 631"/>
                  <a:gd name="T26" fmla="*/ 3 w 420"/>
                  <a:gd name="T27" fmla="*/ 48 h 631"/>
                  <a:gd name="T28" fmla="*/ 6 w 420"/>
                  <a:gd name="T29" fmla="*/ 52 h 631"/>
                  <a:gd name="T30" fmla="*/ 20 w 420"/>
                  <a:gd name="T31" fmla="*/ 52 h 631"/>
                  <a:gd name="T32" fmla="*/ 19 w 420"/>
                  <a:gd name="T33" fmla="*/ 52 h 631"/>
                  <a:gd name="T34" fmla="*/ 15 w 420"/>
                  <a:gd name="T35" fmla="*/ 50 h 631"/>
                  <a:gd name="T36" fmla="*/ 11 w 420"/>
                  <a:gd name="T37" fmla="*/ 46 h 631"/>
                  <a:gd name="T38" fmla="*/ 11 w 420"/>
                  <a:gd name="T39" fmla="*/ 46 h 631"/>
                  <a:gd name="T40" fmla="*/ 9 w 420"/>
                  <a:gd name="T41" fmla="*/ 42 h 631"/>
                  <a:gd name="T42" fmla="*/ 8 w 420"/>
                  <a:gd name="T43" fmla="*/ 37 h 631"/>
                  <a:gd name="T44" fmla="*/ 8 w 420"/>
                  <a:gd name="T45" fmla="*/ 30 h 631"/>
                  <a:gd name="T46" fmla="*/ 8 w 420"/>
                  <a:gd name="T47" fmla="*/ 30 h 631"/>
                  <a:gd name="T48" fmla="*/ 8 w 420"/>
                  <a:gd name="T49" fmla="*/ 23 h 631"/>
                  <a:gd name="T50" fmla="*/ 9 w 420"/>
                  <a:gd name="T51" fmla="*/ 18 h 631"/>
                  <a:gd name="T52" fmla="*/ 11 w 420"/>
                  <a:gd name="T53" fmla="*/ 13 h 631"/>
                  <a:gd name="T54" fmla="*/ 12 w 420"/>
                  <a:gd name="T55" fmla="*/ 12 h 631"/>
                  <a:gd name="T56" fmla="*/ 16 w 420"/>
                  <a:gd name="T57" fmla="*/ 9 h 631"/>
                  <a:gd name="T58" fmla="*/ 20 w 420"/>
                  <a:gd name="T59" fmla="*/ 8 h 631"/>
                  <a:gd name="T60" fmla="*/ 35 w 420"/>
                  <a:gd name="T61" fmla="*/ 8 h 631"/>
                  <a:gd name="T62" fmla="*/ 33 w 420"/>
                  <a:gd name="T63" fmla="*/ 5 h 631"/>
                  <a:gd name="T64" fmla="*/ 29 w 420"/>
                  <a:gd name="T65" fmla="*/ 2 h 631"/>
                  <a:gd name="T66" fmla="*/ 25 w 420"/>
                  <a:gd name="T67" fmla="*/ 1 h 631"/>
                  <a:gd name="T68" fmla="*/ 20 w 420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1"/>
                  <a:gd name="T107" fmla="*/ 420 w 420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1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1" y="77"/>
                    </a:lnTo>
                    <a:lnTo>
                      <a:pt x="64" y="98"/>
                    </a:lnTo>
                    <a:lnTo>
                      <a:pt x="36" y="149"/>
                    </a:lnTo>
                    <a:lnTo>
                      <a:pt x="17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8" name="Freeform 1431"/>
              <p:cNvSpPr>
                <a:spLocks/>
              </p:cNvSpPr>
              <p:nvPr/>
            </p:nvSpPr>
            <p:spPr bwMode="auto">
              <a:xfrm>
                <a:off x="4285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29" name="Freeform 1432"/>
              <p:cNvSpPr>
                <a:spLocks/>
              </p:cNvSpPr>
              <p:nvPr/>
            </p:nvSpPr>
            <p:spPr bwMode="auto">
              <a:xfrm>
                <a:off x="4279" y="2825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2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7 w 364"/>
                  <a:gd name="T43" fmla="*/ 30 h 635"/>
                  <a:gd name="T44" fmla="*/ 7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3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0" name="Freeform 1433"/>
              <p:cNvSpPr>
                <a:spLocks/>
              </p:cNvSpPr>
              <p:nvPr/>
            </p:nvSpPr>
            <p:spPr bwMode="auto">
              <a:xfrm>
                <a:off x="4298" y="2804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8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5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1" name="Freeform 1434"/>
              <p:cNvSpPr>
                <a:spLocks/>
              </p:cNvSpPr>
              <p:nvPr/>
            </p:nvSpPr>
            <p:spPr bwMode="auto">
              <a:xfrm>
                <a:off x="4331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2" name="Freeform 1435"/>
              <p:cNvSpPr>
                <a:spLocks/>
              </p:cNvSpPr>
              <p:nvPr/>
            </p:nvSpPr>
            <p:spPr bwMode="auto">
              <a:xfrm>
                <a:off x="4325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99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3" name="Freeform 1436"/>
              <p:cNvSpPr>
                <a:spLocks/>
              </p:cNvSpPr>
              <p:nvPr/>
            </p:nvSpPr>
            <p:spPr bwMode="auto">
              <a:xfrm>
                <a:off x="4331" y="2825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4" name="Freeform 1437"/>
              <p:cNvSpPr>
                <a:spLocks/>
              </p:cNvSpPr>
              <p:nvPr/>
            </p:nvSpPr>
            <p:spPr bwMode="auto">
              <a:xfrm>
                <a:off x="4401" y="2865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5" name="Freeform 1438"/>
              <p:cNvSpPr>
                <a:spLocks/>
              </p:cNvSpPr>
              <p:nvPr/>
            </p:nvSpPr>
            <p:spPr bwMode="auto">
              <a:xfrm>
                <a:off x="4395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1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6" name="Freeform 1439"/>
              <p:cNvSpPr>
                <a:spLocks/>
              </p:cNvSpPr>
              <p:nvPr/>
            </p:nvSpPr>
            <p:spPr bwMode="auto">
              <a:xfrm>
                <a:off x="4401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7" name="Freeform 1440"/>
              <p:cNvSpPr>
                <a:spLocks/>
              </p:cNvSpPr>
              <p:nvPr/>
            </p:nvSpPr>
            <p:spPr bwMode="auto">
              <a:xfrm>
                <a:off x="4462" y="2832"/>
                <a:ext cx="14" cy="5"/>
              </a:xfrm>
              <a:custGeom>
                <a:avLst/>
                <a:gdLst>
                  <a:gd name="T0" fmla="*/ 13 w 166"/>
                  <a:gd name="T1" fmla="*/ 0 h 60"/>
                  <a:gd name="T2" fmla="*/ 0 w 166"/>
                  <a:gd name="T3" fmla="*/ 2 h 60"/>
                  <a:gd name="T4" fmla="*/ 3 w 166"/>
                  <a:gd name="T5" fmla="*/ 2 h 60"/>
                  <a:gd name="T6" fmla="*/ 6 w 166"/>
                  <a:gd name="T7" fmla="*/ 5 h 60"/>
                  <a:gd name="T8" fmla="*/ 14 w 166"/>
                  <a:gd name="T9" fmla="*/ 3 h 60"/>
                  <a:gd name="T10" fmla="*/ 13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2" y="0"/>
                    </a:moveTo>
                    <a:lnTo>
                      <a:pt x="0" y="20"/>
                    </a:lnTo>
                    <a:lnTo>
                      <a:pt x="31" y="25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8" name="Freeform 1441"/>
              <p:cNvSpPr>
                <a:spLocks/>
              </p:cNvSpPr>
              <p:nvPr/>
            </p:nvSpPr>
            <p:spPr bwMode="auto">
              <a:xfrm>
                <a:off x="4468" y="2830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7 h 645"/>
                  <a:gd name="T18" fmla="*/ 10 w 237"/>
                  <a:gd name="T19" fmla="*/ 11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3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6"/>
                    </a:lnTo>
                    <a:lnTo>
                      <a:pt x="22" y="193"/>
                    </a:lnTo>
                    <a:lnTo>
                      <a:pt x="22" y="645"/>
                    </a:lnTo>
                    <a:lnTo>
                      <a:pt x="110" y="645"/>
                    </a:lnTo>
                    <a:lnTo>
                      <a:pt x="110" y="241"/>
                    </a:lnTo>
                    <a:lnTo>
                      <a:pt x="111" y="208"/>
                    </a:lnTo>
                    <a:lnTo>
                      <a:pt x="122" y="136"/>
                    </a:lnTo>
                    <a:lnTo>
                      <a:pt x="146" y="85"/>
                    </a:lnTo>
                    <a:lnTo>
                      <a:pt x="186" y="50"/>
                    </a:lnTo>
                    <a:lnTo>
                      <a:pt x="237" y="3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39" name="Freeform 1442"/>
              <p:cNvSpPr>
                <a:spLocks/>
              </p:cNvSpPr>
              <p:nvPr/>
            </p:nvSpPr>
            <p:spPr bwMode="auto">
              <a:xfrm>
                <a:off x="4444" y="2826"/>
                <a:ext cx="14" cy="58"/>
              </a:xfrm>
              <a:custGeom>
                <a:avLst/>
                <a:gdLst>
                  <a:gd name="T0" fmla="*/ 7 w 166"/>
                  <a:gd name="T1" fmla="*/ 0 h 695"/>
                  <a:gd name="T2" fmla="*/ 0 w 166"/>
                  <a:gd name="T3" fmla="*/ 0 h 695"/>
                  <a:gd name="T4" fmla="*/ 0 w 166"/>
                  <a:gd name="T5" fmla="*/ 58 h 695"/>
                  <a:gd name="T6" fmla="*/ 8 w 166"/>
                  <a:gd name="T7" fmla="*/ 58 h 695"/>
                  <a:gd name="T8" fmla="*/ 8 w 166"/>
                  <a:gd name="T9" fmla="*/ 28 h 695"/>
                  <a:gd name="T10" fmla="*/ 8 w 166"/>
                  <a:gd name="T11" fmla="*/ 28 h 695"/>
                  <a:gd name="T12" fmla="*/ 8 w 166"/>
                  <a:gd name="T13" fmla="*/ 21 h 695"/>
                  <a:gd name="T14" fmla="*/ 9 w 166"/>
                  <a:gd name="T15" fmla="*/ 16 h 695"/>
                  <a:gd name="T16" fmla="*/ 10 w 166"/>
                  <a:gd name="T17" fmla="*/ 14 h 695"/>
                  <a:gd name="T18" fmla="*/ 13 w 166"/>
                  <a:gd name="T19" fmla="*/ 9 h 695"/>
                  <a:gd name="T20" fmla="*/ 14 w 166"/>
                  <a:gd name="T21" fmla="*/ 8 h 695"/>
                  <a:gd name="T22" fmla="*/ 7 w 166"/>
                  <a:gd name="T23" fmla="*/ 8 h 695"/>
                  <a:gd name="T24" fmla="*/ 7 w 166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5"/>
                  <a:gd name="T41" fmla="*/ 166 w 166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5"/>
                    </a:lnTo>
                    <a:lnTo>
                      <a:pt x="89" y="331"/>
                    </a:lnTo>
                    <a:lnTo>
                      <a:pt x="93" y="249"/>
                    </a:lnTo>
                    <a:lnTo>
                      <a:pt x="103" y="189"/>
                    </a:lnTo>
                    <a:lnTo>
                      <a:pt x="113" y="162"/>
                    </a:lnTo>
                    <a:lnTo>
                      <a:pt x="149" y="113"/>
                    </a:lnTo>
                    <a:lnTo>
                      <a:pt x="166" y="101"/>
                    </a:lnTo>
                    <a:lnTo>
                      <a:pt x="80" y="97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0" name="Freeform 1443"/>
              <p:cNvSpPr>
                <a:spLocks/>
              </p:cNvSpPr>
              <p:nvPr/>
            </p:nvSpPr>
            <p:spPr bwMode="auto">
              <a:xfrm>
                <a:off x="4479" y="2825"/>
                <a:ext cx="24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9 w 285"/>
                  <a:gd name="T9" fmla="*/ 8 h 710"/>
                  <a:gd name="T10" fmla="*/ 9 w 285"/>
                  <a:gd name="T11" fmla="*/ 8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59 h 710"/>
                  <a:gd name="T22" fmla="*/ 24 w 285"/>
                  <a:gd name="T23" fmla="*/ 59 h 710"/>
                  <a:gd name="T24" fmla="*/ 24 w 285"/>
                  <a:gd name="T25" fmla="*/ 19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7" y="4"/>
                    </a:lnTo>
                    <a:lnTo>
                      <a:pt x="40" y="25"/>
                    </a:lnTo>
                    <a:lnTo>
                      <a:pt x="0" y="65"/>
                    </a:lnTo>
                    <a:lnTo>
                      <a:pt x="104" y="101"/>
                    </a:lnTo>
                    <a:lnTo>
                      <a:pt x="106" y="101"/>
                    </a:lnTo>
                    <a:lnTo>
                      <a:pt x="157" y="121"/>
                    </a:lnTo>
                    <a:lnTo>
                      <a:pt x="189" y="170"/>
                    </a:lnTo>
                    <a:lnTo>
                      <a:pt x="193" y="193"/>
                    </a:lnTo>
                    <a:lnTo>
                      <a:pt x="197" y="272"/>
                    </a:lnTo>
                    <a:lnTo>
                      <a:pt x="197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2" y="176"/>
                    </a:lnTo>
                    <a:lnTo>
                      <a:pt x="268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1" name="Freeform 1444"/>
              <p:cNvSpPr>
                <a:spLocks/>
              </p:cNvSpPr>
              <p:nvPr/>
            </p:nvSpPr>
            <p:spPr bwMode="auto">
              <a:xfrm>
                <a:off x="4451" y="2825"/>
                <a:ext cx="24" cy="9"/>
              </a:xfrm>
              <a:custGeom>
                <a:avLst/>
                <a:gdLst>
                  <a:gd name="T0" fmla="*/ 13 w 290"/>
                  <a:gd name="T1" fmla="*/ 0 h 116"/>
                  <a:gd name="T2" fmla="*/ 9 w 290"/>
                  <a:gd name="T3" fmla="*/ 0 h 116"/>
                  <a:gd name="T4" fmla="*/ 5 w 290"/>
                  <a:gd name="T5" fmla="*/ 2 h 116"/>
                  <a:gd name="T6" fmla="*/ 3 w 290"/>
                  <a:gd name="T7" fmla="*/ 5 h 116"/>
                  <a:gd name="T8" fmla="*/ 0 w 290"/>
                  <a:gd name="T9" fmla="*/ 9 h 116"/>
                  <a:gd name="T10" fmla="*/ 7 w 290"/>
                  <a:gd name="T11" fmla="*/ 9 h 116"/>
                  <a:gd name="T12" fmla="*/ 11 w 290"/>
                  <a:gd name="T13" fmla="*/ 8 h 116"/>
                  <a:gd name="T14" fmla="*/ 24 w 290"/>
                  <a:gd name="T15" fmla="*/ 6 h 116"/>
                  <a:gd name="T16" fmla="*/ 21 w 290"/>
                  <a:gd name="T17" fmla="*/ 2 h 116"/>
                  <a:gd name="T18" fmla="*/ 18 w 290"/>
                  <a:gd name="T19" fmla="*/ 1 h 116"/>
                  <a:gd name="T20" fmla="*/ 13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7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4" y="60"/>
                    </a:lnTo>
                    <a:lnTo>
                      <a:pt x="0" y="112"/>
                    </a:lnTo>
                    <a:lnTo>
                      <a:pt x="86" y="116"/>
                    </a:lnTo>
                    <a:lnTo>
                      <a:pt x="138" y="101"/>
                    </a:lnTo>
                    <a:lnTo>
                      <a:pt x="290" y="81"/>
                    </a:lnTo>
                    <a:lnTo>
                      <a:pt x="252" y="31"/>
                    </a:lnTo>
                    <a:lnTo>
                      <a:pt x="213" y="9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2" name="Freeform 1445"/>
              <p:cNvSpPr>
                <a:spLocks/>
              </p:cNvSpPr>
              <p:nvPr/>
            </p:nvSpPr>
            <p:spPr bwMode="auto">
              <a:xfrm>
                <a:off x="4517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3" name="Freeform 1446"/>
              <p:cNvSpPr>
                <a:spLocks/>
              </p:cNvSpPr>
              <p:nvPr/>
            </p:nvSpPr>
            <p:spPr bwMode="auto">
              <a:xfrm>
                <a:off x="4511" y="2833"/>
                <a:ext cx="40" cy="44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2 h 535"/>
                  <a:gd name="T12" fmla="*/ 0 w 480"/>
                  <a:gd name="T13" fmla="*/ 23 h 535"/>
                  <a:gd name="T14" fmla="*/ 0 w 480"/>
                  <a:gd name="T15" fmla="*/ 29 h 535"/>
                  <a:gd name="T16" fmla="*/ 2 w 480"/>
                  <a:gd name="T17" fmla="*/ 35 h 535"/>
                  <a:gd name="T18" fmla="*/ 3 w 480"/>
                  <a:gd name="T19" fmla="*/ 40 h 535"/>
                  <a:gd name="T20" fmla="*/ 6 w 480"/>
                  <a:gd name="T21" fmla="*/ 44 h 535"/>
                  <a:gd name="T22" fmla="*/ 21 w 480"/>
                  <a:gd name="T23" fmla="*/ 44 h 535"/>
                  <a:gd name="T24" fmla="*/ 19 w 480"/>
                  <a:gd name="T25" fmla="*/ 44 h 535"/>
                  <a:gd name="T26" fmla="*/ 15 w 480"/>
                  <a:gd name="T27" fmla="*/ 42 h 535"/>
                  <a:gd name="T28" fmla="*/ 12 w 480"/>
                  <a:gd name="T29" fmla="*/ 39 h 535"/>
                  <a:gd name="T30" fmla="*/ 10 w 480"/>
                  <a:gd name="T31" fmla="*/ 36 h 535"/>
                  <a:gd name="T32" fmla="*/ 8 w 480"/>
                  <a:gd name="T33" fmla="*/ 31 h 535"/>
                  <a:gd name="T34" fmla="*/ 8 w 480"/>
                  <a:gd name="T35" fmla="*/ 24 h 535"/>
                  <a:gd name="T36" fmla="*/ 40 w 480"/>
                  <a:gd name="T37" fmla="*/ 24 h 535"/>
                  <a:gd name="T38" fmla="*/ 40 w 480"/>
                  <a:gd name="T39" fmla="*/ 22 h 535"/>
                  <a:gd name="T40" fmla="*/ 40 w 480"/>
                  <a:gd name="T41" fmla="*/ 21 h 535"/>
                  <a:gd name="T42" fmla="*/ 8 w 480"/>
                  <a:gd name="T43" fmla="*/ 16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4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8" y="424"/>
                    </a:lnTo>
                    <a:lnTo>
                      <a:pt x="38" y="485"/>
                    </a:lnTo>
                    <a:lnTo>
                      <a:pt x="68" y="535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4" name="Freeform 1447"/>
              <p:cNvSpPr>
                <a:spLocks/>
              </p:cNvSpPr>
              <p:nvPr/>
            </p:nvSpPr>
            <p:spPr bwMode="auto">
              <a:xfrm>
                <a:off x="4517" y="2825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4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5" name="Freeform 1448"/>
              <p:cNvSpPr>
                <a:spLocks/>
              </p:cNvSpPr>
              <p:nvPr/>
            </p:nvSpPr>
            <p:spPr bwMode="auto">
              <a:xfrm>
                <a:off x="4560" y="2826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8 w 187"/>
                  <a:gd name="T7" fmla="*/ 58 h 695"/>
                  <a:gd name="T8" fmla="*/ 8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5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6" name="Freeform 1449"/>
              <p:cNvSpPr>
                <a:spLocks/>
              </p:cNvSpPr>
              <p:nvPr/>
            </p:nvSpPr>
            <p:spPr bwMode="auto">
              <a:xfrm>
                <a:off x="4567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7" name="Freeform 1450"/>
              <p:cNvSpPr>
                <a:spLocks/>
              </p:cNvSpPr>
              <p:nvPr/>
            </p:nvSpPr>
            <p:spPr bwMode="auto">
              <a:xfrm>
                <a:off x="4587" y="2889"/>
                <a:ext cx="32" cy="18"/>
              </a:xfrm>
              <a:custGeom>
                <a:avLst/>
                <a:gdLst>
                  <a:gd name="T0" fmla="*/ 0 w 388"/>
                  <a:gd name="T1" fmla="*/ 0 h 225"/>
                  <a:gd name="T2" fmla="*/ 0 w 388"/>
                  <a:gd name="T3" fmla="*/ 5 h 225"/>
                  <a:gd name="T4" fmla="*/ 2 w 388"/>
                  <a:gd name="T5" fmla="*/ 10 h 225"/>
                  <a:gd name="T6" fmla="*/ 5 w 388"/>
                  <a:gd name="T7" fmla="*/ 14 h 225"/>
                  <a:gd name="T8" fmla="*/ 8 w 388"/>
                  <a:gd name="T9" fmla="*/ 16 h 225"/>
                  <a:gd name="T10" fmla="*/ 12 w 388"/>
                  <a:gd name="T11" fmla="*/ 18 h 225"/>
                  <a:gd name="T12" fmla="*/ 17 w 388"/>
                  <a:gd name="T13" fmla="*/ 18 h 225"/>
                  <a:gd name="T14" fmla="*/ 20 w 388"/>
                  <a:gd name="T15" fmla="*/ 18 h 225"/>
                  <a:gd name="T16" fmla="*/ 24 w 388"/>
                  <a:gd name="T17" fmla="*/ 17 h 225"/>
                  <a:gd name="T18" fmla="*/ 28 w 388"/>
                  <a:gd name="T19" fmla="*/ 15 h 225"/>
                  <a:gd name="T20" fmla="*/ 28 w 388"/>
                  <a:gd name="T21" fmla="*/ 14 h 225"/>
                  <a:gd name="T22" fmla="*/ 32 w 388"/>
                  <a:gd name="T23" fmla="*/ 11 h 225"/>
                  <a:gd name="T24" fmla="*/ 17 w 388"/>
                  <a:gd name="T25" fmla="*/ 10 h 225"/>
                  <a:gd name="T26" fmla="*/ 13 w 388"/>
                  <a:gd name="T27" fmla="*/ 10 h 225"/>
                  <a:gd name="T28" fmla="*/ 10 w 388"/>
                  <a:gd name="T29" fmla="*/ 8 h 225"/>
                  <a:gd name="T30" fmla="*/ 9 w 388"/>
                  <a:gd name="T31" fmla="*/ 7 h 225"/>
                  <a:gd name="T32" fmla="*/ 7 w 388"/>
                  <a:gd name="T33" fmla="*/ 1 h 225"/>
                  <a:gd name="T34" fmla="*/ 0 w 388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8"/>
                  <a:gd name="T55" fmla="*/ 0 h 225"/>
                  <a:gd name="T56" fmla="*/ 388 w 388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8" h="225">
                    <a:moveTo>
                      <a:pt x="0" y="0"/>
                    </a:moveTo>
                    <a:lnTo>
                      <a:pt x="4" y="58"/>
                    </a:lnTo>
                    <a:lnTo>
                      <a:pt x="22" y="121"/>
                    </a:lnTo>
                    <a:lnTo>
                      <a:pt x="56" y="169"/>
                    </a:lnTo>
                    <a:lnTo>
                      <a:pt x="98" y="199"/>
                    </a:lnTo>
                    <a:lnTo>
                      <a:pt x="148" y="219"/>
                    </a:lnTo>
                    <a:lnTo>
                      <a:pt x="207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9" y="185"/>
                    </a:lnTo>
                    <a:lnTo>
                      <a:pt x="345" y="180"/>
                    </a:lnTo>
                    <a:lnTo>
                      <a:pt x="388" y="135"/>
                    </a:lnTo>
                    <a:lnTo>
                      <a:pt x="206" y="127"/>
                    </a:lnTo>
                    <a:lnTo>
                      <a:pt x="161" y="121"/>
                    </a:lnTo>
                    <a:lnTo>
                      <a:pt x="116" y="94"/>
                    </a:lnTo>
                    <a:lnTo>
                      <a:pt x="107" y="83"/>
                    </a:lnTo>
                    <a:lnTo>
                      <a:pt x="8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8" name="Freeform 1451"/>
              <p:cNvSpPr>
                <a:spLocks/>
              </p:cNvSpPr>
              <p:nvPr/>
            </p:nvSpPr>
            <p:spPr bwMode="auto">
              <a:xfrm>
                <a:off x="4604" y="2876"/>
                <a:ext cx="20" cy="24"/>
              </a:xfrm>
              <a:custGeom>
                <a:avLst/>
                <a:gdLst>
                  <a:gd name="T0" fmla="*/ 20 w 236"/>
                  <a:gd name="T1" fmla="*/ 0 h 287"/>
                  <a:gd name="T2" fmla="*/ 12 w 236"/>
                  <a:gd name="T3" fmla="*/ 0 h 287"/>
                  <a:gd name="T4" fmla="*/ 12 w 236"/>
                  <a:gd name="T5" fmla="*/ 1 h 287"/>
                  <a:gd name="T6" fmla="*/ 12 w 236"/>
                  <a:gd name="T7" fmla="*/ 9 h 287"/>
                  <a:gd name="T8" fmla="*/ 12 w 236"/>
                  <a:gd name="T9" fmla="*/ 13 h 287"/>
                  <a:gd name="T10" fmla="*/ 11 w 236"/>
                  <a:gd name="T11" fmla="*/ 16 h 287"/>
                  <a:gd name="T12" fmla="*/ 8 w 236"/>
                  <a:gd name="T13" fmla="*/ 21 h 287"/>
                  <a:gd name="T14" fmla="*/ 5 w 236"/>
                  <a:gd name="T15" fmla="*/ 23 h 287"/>
                  <a:gd name="T16" fmla="*/ 0 w 236"/>
                  <a:gd name="T17" fmla="*/ 23 h 287"/>
                  <a:gd name="T18" fmla="*/ 15 w 236"/>
                  <a:gd name="T19" fmla="*/ 24 h 287"/>
                  <a:gd name="T20" fmla="*/ 18 w 236"/>
                  <a:gd name="T21" fmla="*/ 19 h 287"/>
                  <a:gd name="T22" fmla="*/ 18 w 236"/>
                  <a:gd name="T23" fmla="*/ 18 h 287"/>
                  <a:gd name="T24" fmla="*/ 19 w 236"/>
                  <a:gd name="T25" fmla="*/ 14 h 287"/>
                  <a:gd name="T26" fmla="*/ 20 w 236"/>
                  <a:gd name="T27" fmla="*/ 8 h 287"/>
                  <a:gd name="T28" fmla="*/ 20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6" y="4"/>
                    </a:lnTo>
                    <a:lnTo>
                      <a:pt x="146" y="14"/>
                    </a:lnTo>
                    <a:lnTo>
                      <a:pt x="144" y="103"/>
                    </a:lnTo>
                    <a:lnTo>
                      <a:pt x="139" y="155"/>
                    </a:lnTo>
                    <a:lnTo>
                      <a:pt x="128" y="195"/>
                    </a:lnTo>
                    <a:lnTo>
                      <a:pt x="94" y="246"/>
                    </a:lnTo>
                    <a:lnTo>
                      <a:pt x="58" y="270"/>
                    </a:lnTo>
                    <a:lnTo>
                      <a:pt x="0" y="279"/>
                    </a:lnTo>
                    <a:lnTo>
                      <a:pt x="182" y="287"/>
                    </a:lnTo>
                    <a:lnTo>
                      <a:pt x="211" y="230"/>
                    </a:lnTo>
                    <a:lnTo>
                      <a:pt x="214" y="219"/>
                    </a:lnTo>
                    <a:lnTo>
                      <a:pt x="227" y="164"/>
                    </a:lnTo>
                    <a:lnTo>
                      <a:pt x="233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49" name="Freeform 1452"/>
              <p:cNvSpPr>
                <a:spLocks/>
              </p:cNvSpPr>
              <p:nvPr/>
            </p:nvSpPr>
            <p:spPr bwMode="auto">
              <a:xfrm>
                <a:off x="4605" y="2831"/>
                <a:ext cx="12" cy="4"/>
              </a:xfrm>
              <a:custGeom>
                <a:avLst/>
                <a:gdLst>
                  <a:gd name="T0" fmla="*/ 11 w 145"/>
                  <a:gd name="T1" fmla="*/ 0 h 38"/>
                  <a:gd name="T2" fmla="*/ 0 w 145"/>
                  <a:gd name="T3" fmla="*/ 2 h 38"/>
                  <a:gd name="T4" fmla="*/ 1 w 145"/>
                  <a:gd name="T5" fmla="*/ 2 h 38"/>
                  <a:gd name="T6" fmla="*/ 5 w 145"/>
                  <a:gd name="T7" fmla="*/ 4 h 38"/>
                  <a:gd name="T8" fmla="*/ 12 w 145"/>
                  <a:gd name="T9" fmla="*/ 2 h 38"/>
                  <a:gd name="T10" fmla="*/ 11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2" y="0"/>
                    </a:moveTo>
                    <a:lnTo>
                      <a:pt x="0" y="18"/>
                    </a:lnTo>
                    <a:lnTo>
                      <a:pt x="12" y="18"/>
                    </a:lnTo>
                    <a:lnTo>
                      <a:pt x="60" y="38"/>
                    </a:lnTo>
                    <a:lnTo>
                      <a:pt x="145" y="2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0" name="Freeform 1453"/>
              <p:cNvSpPr>
                <a:spLocks/>
              </p:cNvSpPr>
              <p:nvPr/>
            </p:nvSpPr>
            <p:spPr bwMode="auto">
              <a:xfrm>
                <a:off x="4605" y="2826"/>
                <a:ext cx="19" cy="50"/>
              </a:xfrm>
              <a:custGeom>
                <a:avLst/>
                <a:gdLst>
                  <a:gd name="T0" fmla="*/ 19 w 226"/>
                  <a:gd name="T1" fmla="*/ 0 h 600"/>
                  <a:gd name="T2" fmla="*/ 12 w 226"/>
                  <a:gd name="T3" fmla="*/ 0 h 600"/>
                  <a:gd name="T4" fmla="*/ 12 w 226"/>
                  <a:gd name="T5" fmla="*/ 7 h 600"/>
                  <a:gd name="T6" fmla="*/ 5 w 226"/>
                  <a:gd name="T7" fmla="*/ 8 h 600"/>
                  <a:gd name="T8" fmla="*/ 8 w 226"/>
                  <a:gd name="T9" fmla="*/ 12 h 600"/>
                  <a:gd name="T10" fmla="*/ 10 w 226"/>
                  <a:gd name="T11" fmla="*/ 16 h 600"/>
                  <a:gd name="T12" fmla="*/ 12 w 226"/>
                  <a:gd name="T13" fmla="*/ 22 h 600"/>
                  <a:gd name="T14" fmla="*/ 12 w 226"/>
                  <a:gd name="T15" fmla="*/ 28 h 600"/>
                  <a:gd name="T16" fmla="*/ 12 w 226"/>
                  <a:gd name="T17" fmla="*/ 35 h 600"/>
                  <a:gd name="T18" fmla="*/ 11 w 226"/>
                  <a:gd name="T19" fmla="*/ 40 h 600"/>
                  <a:gd name="T20" fmla="*/ 9 w 226"/>
                  <a:gd name="T21" fmla="*/ 45 h 600"/>
                  <a:gd name="T22" fmla="*/ 8 w 226"/>
                  <a:gd name="T23" fmla="*/ 46 h 600"/>
                  <a:gd name="T24" fmla="*/ 4 w 226"/>
                  <a:gd name="T25" fmla="*/ 49 h 600"/>
                  <a:gd name="T26" fmla="*/ 0 w 226"/>
                  <a:gd name="T27" fmla="*/ 50 h 600"/>
                  <a:gd name="T28" fmla="*/ 19 w 226"/>
                  <a:gd name="T29" fmla="*/ 50 h 600"/>
                  <a:gd name="T30" fmla="*/ 19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6"/>
                    </a:lnTo>
                    <a:lnTo>
                      <a:pt x="123" y="192"/>
                    </a:lnTo>
                    <a:lnTo>
                      <a:pt x="138" y="258"/>
                    </a:lnTo>
                    <a:lnTo>
                      <a:pt x="143" y="339"/>
                    </a:lnTo>
                    <a:lnTo>
                      <a:pt x="139" y="417"/>
                    </a:lnTo>
                    <a:lnTo>
                      <a:pt x="125" y="484"/>
                    </a:lnTo>
                    <a:lnTo>
                      <a:pt x="102" y="534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7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1" name="Freeform 1454"/>
              <p:cNvSpPr>
                <a:spLocks/>
              </p:cNvSpPr>
              <p:nvPr/>
            </p:nvSpPr>
            <p:spPr bwMode="auto">
              <a:xfrm>
                <a:off x="4585" y="2825"/>
                <a:ext cx="39" cy="59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8 w 459"/>
                  <a:gd name="T9" fmla="*/ 5 h 710"/>
                  <a:gd name="T10" fmla="*/ 5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4 h 710"/>
                  <a:gd name="T22" fmla="*/ 1 w 459"/>
                  <a:gd name="T23" fmla="*/ 40 h 710"/>
                  <a:gd name="T24" fmla="*/ 3 w 459"/>
                  <a:gd name="T25" fmla="*/ 46 h 710"/>
                  <a:gd name="T26" fmla="*/ 5 w 459"/>
                  <a:gd name="T27" fmla="*/ 50 h 710"/>
                  <a:gd name="T28" fmla="*/ 7 w 459"/>
                  <a:gd name="T29" fmla="*/ 53 h 710"/>
                  <a:gd name="T30" fmla="*/ 10 w 459"/>
                  <a:gd name="T31" fmla="*/ 56 h 710"/>
                  <a:gd name="T32" fmla="*/ 14 w 459"/>
                  <a:gd name="T33" fmla="*/ 58 h 710"/>
                  <a:gd name="T34" fmla="*/ 19 w 459"/>
                  <a:gd name="T35" fmla="*/ 59 h 710"/>
                  <a:gd name="T36" fmla="*/ 20 w 459"/>
                  <a:gd name="T37" fmla="*/ 59 h 710"/>
                  <a:gd name="T38" fmla="*/ 24 w 459"/>
                  <a:gd name="T39" fmla="*/ 58 h 710"/>
                  <a:gd name="T40" fmla="*/ 28 w 459"/>
                  <a:gd name="T41" fmla="*/ 55 h 710"/>
                  <a:gd name="T42" fmla="*/ 31 w 459"/>
                  <a:gd name="T43" fmla="*/ 51 h 710"/>
                  <a:gd name="T44" fmla="*/ 39 w 459"/>
                  <a:gd name="T45" fmla="*/ 51 h 710"/>
                  <a:gd name="T46" fmla="*/ 20 w 459"/>
                  <a:gd name="T47" fmla="*/ 51 h 710"/>
                  <a:gd name="T48" fmla="*/ 19 w 459"/>
                  <a:gd name="T49" fmla="*/ 51 h 710"/>
                  <a:gd name="T50" fmla="*/ 15 w 459"/>
                  <a:gd name="T51" fmla="*/ 49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6 h 710"/>
                  <a:gd name="T58" fmla="*/ 8 w 459"/>
                  <a:gd name="T59" fmla="*/ 29 h 710"/>
                  <a:gd name="T60" fmla="*/ 8 w 459"/>
                  <a:gd name="T61" fmla="*/ 23 h 710"/>
                  <a:gd name="T62" fmla="*/ 9 w 459"/>
                  <a:gd name="T63" fmla="*/ 18 h 710"/>
                  <a:gd name="T64" fmla="*/ 11 w 459"/>
                  <a:gd name="T65" fmla="*/ 13 h 710"/>
                  <a:gd name="T66" fmla="*/ 12 w 459"/>
                  <a:gd name="T67" fmla="*/ 12 h 710"/>
                  <a:gd name="T68" fmla="*/ 15 w 459"/>
                  <a:gd name="T69" fmla="*/ 9 h 710"/>
                  <a:gd name="T70" fmla="*/ 20 w 459"/>
                  <a:gd name="T71" fmla="*/ 8 h 710"/>
                  <a:gd name="T72" fmla="*/ 31 w 459"/>
                  <a:gd name="T73" fmla="*/ 7 h 710"/>
                  <a:gd name="T74" fmla="*/ 27 w 459"/>
                  <a:gd name="T75" fmla="*/ 3 h 710"/>
                  <a:gd name="T76" fmla="*/ 24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4" y="1"/>
                    </a:lnTo>
                    <a:lnTo>
                      <a:pt x="151" y="15"/>
                    </a:lnTo>
                    <a:lnTo>
                      <a:pt x="106" y="45"/>
                    </a:lnTo>
                    <a:lnTo>
                      <a:pt x="89" y="61"/>
                    </a:lnTo>
                    <a:lnTo>
                      <a:pt x="54" y="110"/>
                    </a:lnTo>
                    <a:lnTo>
                      <a:pt x="27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1" y="548"/>
                    </a:lnTo>
                    <a:lnTo>
                      <a:pt x="59" y="606"/>
                    </a:lnTo>
                    <a:lnTo>
                      <a:pt x="81" y="640"/>
                    </a:lnTo>
                    <a:lnTo>
                      <a:pt x="122" y="678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29" y="667"/>
                    </a:lnTo>
                    <a:lnTo>
                      <a:pt x="369" y="619"/>
                    </a:lnTo>
                    <a:lnTo>
                      <a:pt x="459" y="615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2" y="594"/>
                    </a:lnTo>
                    <a:lnTo>
                      <a:pt x="131" y="549"/>
                    </a:lnTo>
                    <a:lnTo>
                      <a:pt x="109" y="500"/>
                    </a:lnTo>
                    <a:lnTo>
                      <a:pt x="95" y="433"/>
                    </a:lnTo>
                    <a:lnTo>
                      <a:pt x="90" y="350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2" y="160"/>
                    </a:lnTo>
                    <a:lnTo>
                      <a:pt x="138" y="150"/>
                    </a:lnTo>
                    <a:lnTo>
                      <a:pt x="181" y="110"/>
                    </a:lnTo>
                    <a:lnTo>
                      <a:pt x="232" y="97"/>
                    </a:lnTo>
                    <a:lnTo>
                      <a:pt x="364" y="79"/>
                    </a:lnTo>
                    <a:lnTo>
                      <a:pt x="323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2" name="Freeform 1455"/>
              <p:cNvSpPr>
                <a:spLocks/>
              </p:cNvSpPr>
              <p:nvPr/>
            </p:nvSpPr>
            <p:spPr bwMode="auto">
              <a:xfrm>
                <a:off x="4638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3" name="Freeform 1456"/>
              <p:cNvSpPr>
                <a:spLocks/>
              </p:cNvSpPr>
              <p:nvPr/>
            </p:nvSpPr>
            <p:spPr bwMode="auto">
              <a:xfrm>
                <a:off x="4632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1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4" name="Freeform 1457"/>
              <p:cNvSpPr>
                <a:spLocks/>
              </p:cNvSpPr>
              <p:nvPr/>
            </p:nvSpPr>
            <p:spPr bwMode="auto">
              <a:xfrm>
                <a:off x="4638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5" name="Freeform 1458"/>
              <p:cNvSpPr>
                <a:spLocks/>
              </p:cNvSpPr>
              <p:nvPr/>
            </p:nvSpPr>
            <p:spPr bwMode="auto">
              <a:xfrm>
                <a:off x="4639" y="2804"/>
                <a:ext cx="17" cy="15"/>
              </a:xfrm>
              <a:custGeom>
                <a:avLst/>
                <a:gdLst>
                  <a:gd name="T0" fmla="*/ 17 w 199"/>
                  <a:gd name="T1" fmla="*/ 0 h 183"/>
                  <a:gd name="T2" fmla="*/ 9 w 199"/>
                  <a:gd name="T3" fmla="*/ 0 h 183"/>
                  <a:gd name="T4" fmla="*/ 0 w 199"/>
                  <a:gd name="T5" fmla="*/ 15 h 183"/>
                  <a:gd name="T6" fmla="*/ 9 w 199"/>
                  <a:gd name="T7" fmla="*/ 15 h 183"/>
                  <a:gd name="T8" fmla="*/ 13 w 199"/>
                  <a:gd name="T9" fmla="*/ 6 h 183"/>
                  <a:gd name="T10" fmla="*/ 17 w 199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9"/>
                  <a:gd name="T19" fmla="*/ 0 h 183"/>
                  <a:gd name="T20" fmla="*/ 199 w 199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9" h="183">
                    <a:moveTo>
                      <a:pt x="199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7" y="71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6" name="Freeform 1459"/>
              <p:cNvSpPr>
                <a:spLocks/>
              </p:cNvSpPr>
              <p:nvPr/>
            </p:nvSpPr>
            <p:spPr bwMode="auto">
              <a:xfrm>
                <a:off x="4652" y="2804"/>
                <a:ext cx="13" cy="15"/>
              </a:xfrm>
              <a:custGeom>
                <a:avLst/>
                <a:gdLst>
                  <a:gd name="T0" fmla="*/ 4 w 153"/>
                  <a:gd name="T1" fmla="*/ 0 h 183"/>
                  <a:gd name="T2" fmla="*/ 0 w 153"/>
                  <a:gd name="T3" fmla="*/ 6 h 183"/>
                  <a:gd name="T4" fmla="*/ 5 w 153"/>
                  <a:gd name="T5" fmla="*/ 15 h 183"/>
                  <a:gd name="T6" fmla="*/ 13 w 153"/>
                  <a:gd name="T7" fmla="*/ 15 h 183"/>
                  <a:gd name="T8" fmla="*/ 4 w 153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83"/>
                  <a:gd name="T17" fmla="*/ 153 w 153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83">
                    <a:moveTo>
                      <a:pt x="42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3" y="18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7" name="Freeform 1460"/>
              <p:cNvSpPr>
                <a:spLocks/>
              </p:cNvSpPr>
              <p:nvPr/>
            </p:nvSpPr>
            <p:spPr bwMode="auto">
              <a:xfrm>
                <a:off x="4700" y="2832"/>
                <a:ext cx="16" cy="52"/>
              </a:xfrm>
              <a:custGeom>
                <a:avLst/>
                <a:gdLst>
                  <a:gd name="T0" fmla="*/ 13 w 196"/>
                  <a:gd name="T1" fmla="*/ 0 h 629"/>
                  <a:gd name="T2" fmla="*/ 0 w 196"/>
                  <a:gd name="T3" fmla="*/ 2 h 629"/>
                  <a:gd name="T4" fmla="*/ 1 w 196"/>
                  <a:gd name="T5" fmla="*/ 2 h 629"/>
                  <a:gd name="T6" fmla="*/ 5 w 196"/>
                  <a:gd name="T7" fmla="*/ 3 h 629"/>
                  <a:gd name="T8" fmla="*/ 5 w 196"/>
                  <a:gd name="T9" fmla="*/ 4 h 629"/>
                  <a:gd name="T10" fmla="*/ 8 w 196"/>
                  <a:gd name="T11" fmla="*/ 8 h 629"/>
                  <a:gd name="T12" fmla="*/ 8 w 196"/>
                  <a:gd name="T13" fmla="*/ 10 h 629"/>
                  <a:gd name="T14" fmla="*/ 9 w 196"/>
                  <a:gd name="T15" fmla="*/ 17 h 629"/>
                  <a:gd name="T16" fmla="*/ 9 w 196"/>
                  <a:gd name="T17" fmla="*/ 52 h 629"/>
                  <a:gd name="T18" fmla="*/ 16 w 196"/>
                  <a:gd name="T19" fmla="*/ 52 h 629"/>
                  <a:gd name="T20" fmla="*/ 16 w 196"/>
                  <a:gd name="T21" fmla="*/ 17 h 629"/>
                  <a:gd name="T22" fmla="*/ 16 w 196"/>
                  <a:gd name="T23" fmla="*/ 12 h 629"/>
                  <a:gd name="T24" fmla="*/ 16 w 196"/>
                  <a:gd name="T25" fmla="*/ 7 h 629"/>
                  <a:gd name="T26" fmla="*/ 15 w 196"/>
                  <a:gd name="T27" fmla="*/ 5 h 629"/>
                  <a:gd name="T28" fmla="*/ 1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8" y="99"/>
                    </a:lnTo>
                    <a:lnTo>
                      <a:pt x="103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2" y="87"/>
                    </a:lnTo>
                    <a:lnTo>
                      <a:pt x="187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8" name="Freeform 1461"/>
              <p:cNvSpPr>
                <a:spLocks/>
              </p:cNvSpPr>
              <p:nvPr/>
            </p:nvSpPr>
            <p:spPr bwMode="auto">
              <a:xfrm>
                <a:off x="4681" y="2826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8 w 129"/>
                  <a:gd name="T7" fmla="*/ 58 h 695"/>
                  <a:gd name="T8" fmla="*/ 8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59" name="Freeform 1462"/>
              <p:cNvSpPr>
                <a:spLocks/>
              </p:cNvSpPr>
              <p:nvPr/>
            </p:nvSpPr>
            <p:spPr bwMode="auto">
              <a:xfrm>
                <a:off x="4688" y="2825"/>
                <a:ext cx="26" cy="12"/>
              </a:xfrm>
              <a:custGeom>
                <a:avLst/>
                <a:gdLst>
                  <a:gd name="T0" fmla="*/ 14 w 312"/>
                  <a:gd name="T1" fmla="*/ 0 h 149"/>
                  <a:gd name="T2" fmla="*/ 10 w 312"/>
                  <a:gd name="T3" fmla="*/ 0 h 149"/>
                  <a:gd name="T4" fmla="*/ 6 w 312"/>
                  <a:gd name="T5" fmla="*/ 2 h 149"/>
                  <a:gd name="T6" fmla="*/ 3 w 312"/>
                  <a:gd name="T7" fmla="*/ 5 h 149"/>
                  <a:gd name="T8" fmla="*/ 0 w 312"/>
                  <a:gd name="T9" fmla="*/ 9 h 149"/>
                  <a:gd name="T10" fmla="*/ 4 w 312"/>
                  <a:gd name="T11" fmla="*/ 12 h 149"/>
                  <a:gd name="T12" fmla="*/ 8 w 312"/>
                  <a:gd name="T13" fmla="*/ 9 h 149"/>
                  <a:gd name="T14" fmla="*/ 12 w 312"/>
                  <a:gd name="T15" fmla="*/ 8 h 149"/>
                  <a:gd name="T16" fmla="*/ 26 w 312"/>
                  <a:gd name="T17" fmla="*/ 7 h 149"/>
                  <a:gd name="T18" fmla="*/ 25 w 312"/>
                  <a:gd name="T19" fmla="*/ 5 h 149"/>
                  <a:gd name="T20" fmla="*/ 21 w 312"/>
                  <a:gd name="T21" fmla="*/ 2 h 149"/>
                  <a:gd name="T22" fmla="*/ 18 w 312"/>
                  <a:gd name="T23" fmla="*/ 1 h 149"/>
                  <a:gd name="T24" fmla="*/ 14 w 312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49"/>
                  <a:gd name="T41" fmla="*/ 312 w 312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2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0" name="Freeform 1463"/>
              <p:cNvSpPr>
                <a:spLocks/>
              </p:cNvSpPr>
              <p:nvPr/>
            </p:nvSpPr>
            <p:spPr bwMode="auto">
              <a:xfrm>
                <a:off x="4731" y="2863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5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6" y="263"/>
                    </a:lnTo>
                    <a:lnTo>
                      <a:pt x="171" y="270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1" name="Freeform 1464"/>
              <p:cNvSpPr>
                <a:spLocks/>
              </p:cNvSpPr>
              <p:nvPr/>
            </p:nvSpPr>
            <p:spPr bwMode="auto">
              <a:xfrm>
                <a:off x="4725" y="2830"/>
                <a:ext cx="20" cy="47"/>
              </a:xfrm>
              <a:custGeom>
                <a:avLst/>
                <a:gdLst>
                  <a:gd name="T0" fmla="*/ 8 w 240"/>
                  <a:gd name="T1" fmla="*/ 0 h 572"/>
                  <a:gd name="T2" fmla="*/ 5 w 240"/>
                  <a:gd name="T3" fmla="*/ 4 h 572"/>
                  <a:gd name="T4" fmla="*/ 2 w 240"/>
                  <a:gd name="T5" fmla="*/ 9 h 572"/>
                  <a:gd name="T6" fmla="*/ 1 w 240"/>
                  <a:gd name="T7" fmla="*/ 13 h 572"/>
                  <a:gd name="T8" fmla="*/ 0 w 240"/>
                  <a:gd name="T9" fmla="*/ 19 h 572"/>
                  <a:gd name="T10" fmla="*/ 0 w 240"/>
                  <a:gd name="T11" fmla="*/ 25 h 572"/>
                  <a:gd name="T12" fmla="*/ 0 w 240"/>
                  <a:gd name="T13" fmla="*/ 26 h 572"/>
                  <a:gd name="T14" fmla="*/ 0 w 240"/>
                  <a:gd name="T15" fmla="*/ 32 h 572"/>
                  <a:gd name="T16" fmla="*/ 1 w 240"/>
                  <a:gd name="T17" fmla="*/ 38 h 572"/>
                  <a:gd name="T18" fmla="*/ 3 w 240"/>
                  <a:gd name="T19" fmla="*/ 43 h 572"/>
                  <a:gd name="T20" fmla="*/ 5 w 240"/>
                  <a:gd name="T21" fmla="*/ 47 h 572"/>
                  <a:gd name="T22" fmla="*/ 20 w 240"/>
                  <a:gd name="T23" fmla="*/ 47 h 572"/>
                  <a:gd name="T24" fmla="*/ 18 w 240"/>
                  <a:gd name="T25" fmla="*/ 47 h 572"/>
                  <a:gd name="T26" fmla="*/ 14 w 240"/>
                  <a:gd name="T27" fmla="*/ 45 h 572"/>
                  <a:gd name="T28" fmla="*/ 11 w 240"/>
                  <a:gd name="T29" fmla="*/ 42 h 572"/>
                  <a:gd name="T30" fmla="*/ 11 w 240"/>
                  <a:gd name="T31" fmla="*/ 41 h 572"/>
                  <a:gd name="T32" fmla="*/ 9 w 240"/>
                  <a:gd name="T33" fmla="*/ 37 h 572"/>
                  <a:gd name="T34" fmla="*/ 8 w 240"/>
                  <a:gd name="T35" fmla="*/ 32 h 572"/>
                  <a:gd name="T36" fmla="*/ 8 w 240"/>
                  <a:gd name="T37" fmla="*/ 25 h 572"/>
                  <a:gd name="T38" fmla="*/ 8 w 240"/>
                  <a:gd name="T39" fmla="*/ 25 h 572"/>
                  <a:gd name="T40" fmla="*/ 8 w 240"/>
                  <a:gd name="T41" fmla="*/ 18 h 572"/>
                  <a:gd name="T42" fmla="*/ 9 w 240"/>
                  <a:gd name="T43" fmla="*/ 12 h 572"/>
                  <a:gd name="T44" fmla="*/ 11 w 240"/>
                  <a:gd name="T45" fmla="*/ 8 h 572"/>
                  <a:gd name="T46" fmla="*/ 12 w 240"/>
                  <a:gd name="T47" fmla="*/ 7 h 572"/>
                  <a:gd name="T48" fmla="*/ 16 w 240"/>
                  <a:gd name="T49" fmla="*/ 4 h 572"/>
                  <a:gd name="T50" fmla="*/ 20 w 240"/>
                  <a:gd name="T51" fmla="*/ 3 h 572"/>
                  <a:gd name="T52" fmla="*/ 8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2" name="Freeform 1465"/>
              <p:cNvSpPr>
                <a:spLocks/>
              </p:cNvSpPr>
              <p:nvPr/>
            </p:nvSpPr>
            <p:spPr bwMode="auto">
              <a:xfrm>
                <a:off x="4733" y="2825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3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8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8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2 h 237"/>
                  <a:gd name="T30" fmla="*/ 17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3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3" name="Rectangle 1466"/>
              <p:cNvSpPr>
                <a:spLocks noChangeArrowheads="1"/>
              </p:cNvSpPr>
              <p:nvPr/>
            </p:nvSpPr>
            <p:spPr bwMode="auto">
              <a:xfrm>
                <a:off x="4770" y="2826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4" name="Rectangle 1467"/>
              <p:cNvSpPr>
                <a:spLocks noChangeArrowheads="1"/>
              </p:cNvSpPr>
              <p:nvPr/>
            </p:nvSpPr>
            <p:spPr bwMode="auto">
              <a:xfrm>
                <a:off x="4770" y="2804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5" name="Freeform 1468"/>
              <p:cNvSpPr>
                <a:spLocks/>
              </p:cNvSpPr>
              <p:nvPr/>
            </p:nvSpPr>
            <p:spPr bwMode="auto">
              <a:xfrm>
                <a:off x="4789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3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6" name="Freeform 1469"/>
              <p:cNvSpPr>
                <a:spLocks/>
              </p:cNvSpPr>
              <p:nvPr/>
            </p:nvSpPr>
            <p:spPr bwMode="auto">
              <a:xfrm>
                <a:off x="4786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7" name="Freeform 1470"/>
              <p:cNvSpPr>
                <a:spLocks/>
              </p:cNvSpPr>
              <p:nvPr/>
            </p:nvSpPr>
            <p:spPr bwMode="auto">
              <a:xfrm>
                <a:off x="4787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8" name="Freeform 1471"/>
              <p:cNvSpPr>
                <a:spLocks/>
              </p:cNvSpPr>
              <p:nvPr/>
            </p:nvSpPr>
            <p:spPr bwMode="auto">
              <a:xfrm>
                <a:off x="4790" y="2825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69" name="Freeform 1472"/>
              <p:cNvSpPr>
                <a:spLocks/>
              </p:cNvSpPr>
              <p:nvPr/>
            </p:nvSpPr>
            <p:spPr bwMode="auto">
              <a:xfrm>
                <a:off x="4870" y="2804"/>
                <a:ext cx="8" cy="28"/>
              </a:xfrm>
              <a:custGeom>
                <a:avLst/>
                <a:gdLst>
                  <a:gd name="T0" fmla="*/ 8 w 101"/>
                  <a:gd name="T1" fmla="*/ 0 h 339"/>
                  <a:gd name="T2" fmla="*/ 0 w 101"/>
                  <a:gd name="T3" fmla="*/ 0 h 339"/>
                  <a:gd name="T4" fmla="*/ 0 w 101"/>
                  <a:gd name="T5" fmla="*/ 13 h 339"/>
                  <a:gd name="T6" fmla="*/ 2 w 101"/>
                  <a:gd name="T7" fmla="*/ 28 h 339"/>
                  <a:gd name="T8" fmla="*/ 6 w 101"/>
                  <a:gd name="T9" fmla="*/ 28 h 339"/>
                  <a:gd name="T10" fmla="*/ 8 w 101"/>
                  <a:gd name="T11" fmla="*/ 13 h 339"/>
                  <a:gd name="T12" fmla="*/ 8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0" name="Freeform 1473"/>
              <p:cNvSpPr>
                <a:spLocks/>
              </p:cNvSpPr>
              <p:nvPr/>
            </p:nvSpPr>
            <p:spPr bwMode="auto">
              <a:xfrm>
                <a:off x="4856" y="2804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39"/>
                    </a:lnTo>
                    <a:lnTo>
                      <a:pt x="79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1" name="Freeform 1474"/>
              <p:cNvSpPr>
                <a:spLocks/>
              </p:cNvSpPr>
              <p:nvPr/>
            </p:nvSpPr>
            <p:spPr bwMode="auto">
              <a:xfrm>
                <a:off x="4886" y="2857"/>
                <a:ext cx="42" cy="28"/>
              </a:xfrm>
              <a:custGeom>
                <a:avLst/>
                <a:gdLst>
                  <a:gd name="T0" fmla="*/ 7 w 505"/>
                  <a:gd name="T1" fmla="*/ 0 h 335"/>
                  <a:gd name="T2" fmla="*/ 0 w 505"/>
                  <a:gd name="T3" fmla="*/ 1 h 335"/>
                  <a:gd name="T4" fmla="*/ 0 w 505"/>
                  <a:gd name="T5" fmla="*/ 4 h 335"/>
                  <a:gd name="T6" fmla="*/ 1 w 505"/>
                  <a:gd name="T7" fmla="*/ 10 h 335"/>
                  <a:gd name="T8" fmla="*/ 3 w 505"/>
                  <a:gd name="T9" fmla="*/ 15 h 335"/>
                  <a:gd name="T10" fmla="*/ 5 w 505"/>
                  <a:gd name="T11" fmla="*/ 18 h 335"/>
                  <a:gd name="T12" fmla="*/ 8 w 505"/>
                  <a:gd name="T13" fmla="*/ 22 h 335"/>
                  <a:gd name="T14" fmla="*/ 12 w 505"/>
                  <a:gd name="T15" fmla="*/ 25 h 335"/>
                  <a:gd name="T16" fmla="*/ 12 w 505"/>
                  <a:gd name="T17" fmla="*/ 25 h 335"/>
                  <a:gd name="T18" fmla="*/ 16 w 505"/>
                  <a:gd name="T19" fmla="*/ 27 h 335"/>
                  <a:gd name="T20" fmla="*/ 21 w 505"/>
                  <a:gd name="T21" fmla="*/ 28 h 335"/>
                  <a:gd name="T22" fmla="*/ 26 w 505"/>
                  <a:gd name="T23" fmla="*/ 28 h 335"/>
                  <a:gd name="T24" fmla="*/ 29 w 505"/>
                  <a:gd name="T25" fmla="*/ 28 h 335"/>
                  <a:gd name="T26" fmla="*/ 33 w 505"/>
                  <a:gd name="T27" fmla="*/ 27 h 335"/>
                  <a:gd name="T28" fmla="*/ 37 w 505"/>
                  <a:gd name="T29" fmla="*/ 25 h 335"/>
                  <a:gd name="T30" fmla="*/ 38 w 505"/>
                  <a:gd name="T31" fmla="*/ 24 h 335"/>
                  <a:gd name="T32" fmla="*/ 42 w 505"/>
                  <a:gd name="T33" fmla="*/ 20 h 335"/>
                  <a:gd name="T34" fmla="*/ 25 w 505"/>
                  <a:gd name="T35" fmla="*/ 18 h 335"/>
                  <a:gd name="T36" fmla="*/ 25 w 505"/>
                  <a:gd name="T37" fmla="*/ 18 h 335"/>
                  <a:gd name="T38" fmla="*/ 20 w 505"/>
                  <a:gd name="T39" fmla="*/ 18 h 335"/>
                  <a:gd name="T40" fmla="*/ 16 w 505"/>
                  <a:gd name="T41" fmla="*/ 16 h 335"/>
                  <a:gd name="T42" fmla="*/ 13 w 505"/>
                  <a:gd name="T43" fmla="*/ 14 h 335"/>
                  <a:gd name="T44" fmla="*/ 10 w 505"/>
                  <a:gd name="T45" fmla="*/ 10 h 335"/>
                  <a:gd name="T46" fmla="*/ 8 w 505"/>
                  <a:gd name="T47" fmla="*/ 6 h 335"/>
                  <a:gd name="T48" fmla="*/ 7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90" y="0"/>
                    </a:moveTo>
                    <a:lnTo>
                      <a:pt x="0" y="10"/>
                    </a:lnTo>
                    <a:lnTo>
                      <a:pt x="2" y="51"/>
                    </a:lnTo>
                    <a:lnTo>
                      <a:pt x="16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7" y="299"/>
                    </a:lnTo>
                    <a:lnTo>
                      <a:pt x="194" y="319"/>
                    </a:lnTo>
                    <a:lnTo>
                      <a:pt x="247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6" y="320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5" y="245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3"/>
                    </a:lnTo>
                    <a:lnTo>
                      <a:pt x="192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2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2" name="Freeform 1475"/>
              <p:cNvSpPr>
                <a:spLocks/>
              </p:cNvSpPr>
              <p:nvPr/>
            </p:nvSpPr>
            <p:spPr bwMode="auto">
              <a:xfrm>
                <a:off x="4888" y="2809"/>
                <a:ext cx="45" cy="69"/>
              </a:xfrm>
              <a:custGeom>
                <a:avLst/>
                <a:gdLst>
                  <a:gd name="T0" fmla="*/ 5 w 543"/>
                  <a:gd name="T1" fmla="*/ 0 h 824"/>
                  <a:gd name="T2" fmla="*/ 2 w 543"/>
                  <a:gd name="T3" fmla="*/ 4 h 824"/>
                  <a:gd name="T4" fmla="*/ 2 w 543"/>
                  <a:gd name="T5" fmla="*/ 4 h 824"/>
                  <a:gd name="T6" fmla="*/ 1 w 543"/>
                  <a:gd name="T7" fmla="*/ 10 h 824"/>
                  <a:gd name="T8" fmla="*/ 0 w 543"/>
                  <a:gd name="T9" fmla="*/ 16 h 824"/>
                  <a:gd name="T10" fmla="*/ 0 w 543"/>
                  <a:gd name="T11" fmla="*/ 20 h 824"/>
                  <a:gd name="T12" fmla="*/ 2 w 543"/>
                  <a:gd name="T13" fmla="*/ 26 h 824"/>
                  <a:gd name="T14" fmla="*/ 5 w 543"/>
                  <a:gd name="T15" fmla="*/ 30 h 824"/>
                  <a:gd name="T16" fmla="*/ 8 w 543"/>
                  <a:gd name="T17" fmla="*/ 33 h 824"/>
                  <a:gd name="T18" fmla="*/ 10 w 543"/>
                  <a:gd name="T19" fmla="*/ 34 h 824"/>
                  <a:gd name="T20" fmla="*/ 15 w 543"/>
                  <a:gd name="T21" fmla="*/ 36 h 824"/>
                  <a:gd name="T22" fmla="*/ 20 w 543"/>
                  <a:gd name="T23" fmla="*/ 38 h 824"/>
                  <a:gd name="T24" fmla="*/ 23 w 543"/>
                  <a:gd name="T25" fmla="*/ 39 h 824"/>
                  <a:gd name="T26" fmla="*/ 28 w 543"/>
                  <a:gd name="T27" fmla="*/ 41 h 824"/>
                  <a:gd name="T28" fmla="*/ 30 w 543"/>
                  <a:gd name="T29" fmla="*/ 42 h 824"/>
                  <a:gd name="T30" fmla="*/ 33 w 543"/>
                  <a:gd name="T31" fmla="*/ 43 h 824"/>
                  <a:gd name="T32" fmla="*/ 36 w 543"/>
                  <a:gd name="T33" fmla="*/ 47 h 824"/>
                  <a:gd name="T34" fmla="*/ 36 w 543"/>
                  <a:gd name="T35" fmla="*/ 48 h 824"/>
                  <a:gd name="T36" fmla="*/ 37 w 543"/>
                  <a:gd name="T37" fmla="*/ 53 h 824"/>
                  <a:gd name="T38" fmla="*/ 37 w 543"/>
                  <a:gd name="T39" fmla="*/ 55 h 824"/>
                  <a:gd name="T40" fmla="*/ 36 w 543"/>
                  <a:gd name="T41" fmla="*/ 60 h 824"/>
                  <a:gd name="T42" fmla="*/ 35 w 543"/>
                  <a:gd name="T43" fmla="*/ 62 h 824"/>
                  <a:gd name="T44" fmla="*/ 31 w 543"/>
                  <a:gd name="T45" fmla="*/ 65 h 824"/>
                  <a:gd name="T46" fmla="*/ 27 w 543"/>
                  <a:gd name="T47" fmla="*/ 66 h 824"/>
                  <a:gd name="T48" fmla="*/ 23 w 543"/>
                  <a:gd name="T49" fmla="*/ 67 h 824"/>
                  <a:gd name="T50" fmla="*/ 40 w 543"/>
                  <a:gd name="T51" fmla="*/ 69 h 824"/>
                  <a:gd name="T52" fmla="*/ 42 w 543"/>
                  <a:gd name="T53" fmla="*/ 65 h 824"/>
                  <a:gd name="T54" fmla="*/ 43 w 543"/>
                  <a:gd name="T55" fmla="*/ 64 h 824"/>
                  <a:gd name="T56" fmla="*/ 44 w 543"/>
                  <a:gd name="T57" fmla="*/ 58 h 824"/>
                  <a:gd name="T58" fmla="*/ 45 w 543"/>
                  <a:gd name="T59" fmla="*/ 53 h 824"/>
                  <a:gd name="T60" fmla="*/ 45 w 543"/>
                  <a:gd name="T61" fmla="*/ 52 h 824"/>
                  <a:gd name="T62" fmla="*/ 44 w 543"/>
                  <a:gd name="T63" fmla="*/ 46 h 824"/>
                  <a:gd name="T64" fmla="*/ 43 w 543"/>
                  <a:gd name="T65" fmla="*/ 41 h 824"/>
                  <a:gd name="T66" fmla="*/ 42 w 543"/>
                  <a:gd name="T67" fmla="*/ 40 h 824"/>
                  <a:gd name="T68" fmla="*/ 39 w 543"/>
                  <a:gd name="T69" fmla="*/ 36 h 824"/>
                  <a:gd name="T70" fmla="*/ 35 w 543"/>
                  <a:gd name="T71" fmla="*/ 33 h 824"/>
                  <a:gd name="T72" fmla="*/ 35 w 543"/>
                  <a:gd name="T73" fmla="*/ 33 h 824"/>
                  <a:gd name="T74" fmla="*/ 32 w 543"/>
                  <a:gd name="T75" fmla="*/ 31 h 824"/>
                  <a:gd name="T76" fmla="*/ 27 w 543"/>
                  <a:gd name="T77" fmla="*/ 30 h 824"/>
                  <a:gd name="T78" fmla="*/ 22 w 543"/>
                  <a:gd name="T79" fmla="*/ 28 h 824"/>
                  <a:gd name="T80" fmla="*/ 17 w 543"/>
                  <a:gd name="T81" fmla="*/ 26 h 824"/>
                  <a:gd name="T82" fmla="*/ 12 w 543"/>
                  <a:gd name="T83" fmla="*/ 24 h 824"/>
                  <a:gd name="T84" fmla="*/ 10 w 543"/>
                  <a:gd name="T85" fmla="*/ 22 h 824"/>
                  <a:gd name="T86" fmla="*/ 9 w 543"/>
                  <a:gd name="T87" fmla="*/ 21 h 824"/>
                  <a:gd name="T88" fmla="*/ 8 w 543"/>
                  <a:gd name="T89" fmla="*/ 15 h 824"/>
                  <a:gd name="T90" fmla="*/ 8 w 543"/>
                  <a:gd name="T91" fmla="*/ 11 h 824"/>
                  <a:gd name="T92" fmla="*/ 11 w 543"/>
                  <a:gd name="T93" fmla="*/ 6 h 824"/>
                  <a:gd name="T94" fmla="*/ 12 w 543"/>
                  <a:gd name="T95" fmla="*/ 5 h 824"/>
                  <a:gd name="T96" fmla="*/ 16 w 543"/>
                  <a:gd name="T97" fmla="*/ 3 h 824"/>
                  <a:gd name="T98" fmla="*/ 21 w 543"/>
                  <a:gd name="T99" fmla="*/ 3 h 824"/>
                  <a:gd name="T100" fmla="*/ 5 w 543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3"/>
                  <a:gd name="T154" fmla="*/ 0 h 824"/>
                  <a:gd name="T155" fmla="*/ 543 w 543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3" h="824">
                    <a:moveTo>
                      <a:pt x="64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5" y="353"/>
                    </a:lnTo>
                    <a:lnTo>
                      <a:pt x="102" y="395"/>
                    </a:lnTo>
                    <a:lnTo>
                      <a:pt x="126" y="410"/>
                    </a:lnTo>
                    <a:lnTo>
                      <a:pt x="175" y="432"/>
                    </a:lnTo>
                    <a:lnTo>
                      <a:pt x="240" y="455"/>
                    </a:lnTo>
                    <a:lnTo>
                      <a:pt x="275" y="466"/>
                    </a:lnTo>
                    <a:lnTo>
                      <a:pt x="333" y="487"/>
                    </a:lnTo>
                    <a:lnTo>
                      <a:pt x="368" y="502"/>
                    </a:lnTo>
                    <a:lnTo>
                      <a:pt x="394" y="517"/>
                    </a:lnTo>
                    <a:lnTo>
                      <a:pt x="432" y="558"/>
                    </a:lnTo>
                    <a:lnTo>
                      <a:pt x="439" y="570"/>
                    </a:lnTo>
                    <a:lnTo>
                      <a:pt x="452" y="637"/>
                    </a:lnTo>
                    <a:lnTo>
                      <a:pt x="452" y="654"/>
                    </a:lnTo>
                    <a:lnTo>
                      <a:pt x="432" y="719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30" y="794"/>
                    </a:lnTo>
                    <a:lnTo>
                      <a:pt x="274" y="800"/>
                    </a:lnTo>
                    <a:lnTo>
                      <a:pt x="477" y="824"/>
                    </a:lnTo>
                    <a:lnTo>
                      <a:pt x="511" y="771"/>
                    </a:lnTo>
                    <a:lnTo>
                      <a:pt x="515" y="761"/>
                    </a:lnTo>
                    <a:lnTo>
                      <a:pt x="536" y="696"/>
                    </a:lnTo>
                    <a:lnTo>
                      <a:pt x="543" y="627"/>
                    </a:lnTo>
                    <a:lnTo>
                      <a:pt x="543" y="625"/>
                    </a:lnTo>
                    <a:lnTo>
                      <a:pt x="536" y="553"/>
                    </a:lnTo>
                    <a:lnTo>
                      <a:pt x="514" y="491"/>
                    </a:lnTo>
                    <a:lnTo>
                      <a:pt x="508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19" y="392"/>
                    </a:lnTo>
                    <a:lnTo>
                      <a:pt x="383" y="374"/>
                    </a:lnTo>
                    <a:lnTo>
                      <a:pt x="331" y="353"/>
                    </a:lnTo>
                    <a:lnTo>
                      <a:pt x="262" y="331"/>
                    </a:lnTo>
                    <a:lnTo>
                      <a:pt x="200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6" y="245"/>
                    </a:lnTo>
                    <a:lnTo>
                      <a:pt x="91" y="178"/>
                    </a:lnTo>
                    <a:lnTo>
                      <a:pt x="98" y="132"/>
                    </a:lnTo>
                    <a:lnTo>
                      <a:pt x="131" y="77"/>
                    </a:lnTo>
                    <a:lnTo>
                      <a:pt x="147" y="61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3" name="Freeform 1476"/>
              <p:cNvSpPr>
                <a:spLocks/>
              </p:cNvSpPr>
              <p:nvPr/>
            </p:nvSpPr>
            <p:spPr bwMode="auto">
              <a:xfrm>
                <a:off x="4893" y="2803"/>
                <a:ext cx="38" cy="24"/>
              </a:xfrm>
              <a:custGeom>
                <a:avLst/>
                <a:gdLst>
                  <a:gd name="T0" fmla="*/ 16 w 458"/>
                  <a:gd name="T1" fmla="*/ 0 h 295"/>
                  <a:gd name="T2" fmla="*/ 13 w 458"/>
                  <a:gd name="T3" fmla="*/ 0 h 295"/>
                  <a:gd name="T4" fmla="*/ 9 w 458"/>
                  <a:gd name="T5" fmla="*/ 1 h 295"/>
                  <a:gd name="T6" fmla="*/ 5 w 458"/>
                  <a:gd name="T7" fmla="*/ 3 h 295"/>
                  <a:gd name="T8" fmla="*/ 4 w 458"/>
                  <a:gd name="T9" fmla="*/ 3 h 295"/>
                  <a:gd name="T10" fmla="*/ 0 w 458"/>
                  <a:gd name="T11" fmla="*/ 6 h 295"/>
                  <a:gd name="T12" fmla="*/ 16 w 458"/>
                  <a:gd name="T13" fmla="*/ 9 h 295"/>
                  <a:gd name="T14" fmla="*/ 19 w 458"/>
                  <a:gd name="T15" fmla="*/ 9 h 295"/>
                  <a:gd name="T16" fmla="*/ 23 w 458"/>
                  <a:gd name="T17" fmla="*/ 10 h 295"/>
                  <a:gd name="T18" fmla="*/ 26 w 458"/>
                  <a:gd name="T19" fmla="*/ 13 h 295"/>
                  <a:gd name="T20" fmla="*/ 27 w 458"/>
                  <a:gd name="T21" fmla="*/ 14 h 295"/>
                  <a:gd name="T22" fmla="*/ 29 w 458"/>
                  <a:gd name="T23" fmla="*/ 18 h 295"/>
                  <a:gd name="T24" fmla="*/ 30 w 458"/>
                  <a:gd name="T25" fmla="*/ 24 h 295"/>
                  <a:gd name="T26" fmla="*/ 38 w 458"/>
                  <a:gd name="T27" fmla="*/ 23 h 295"/>
                  <a:gd name="T28" fmla="*/ 38 w 458"/>
                  <a:gd name="T29" fmla="*/ 22 h 295"/>
                  <a:gd name="T30" fmla="*/ 37 w 458"/>
                  <a:gd name="T31" fmla="*/ 16 h 295"/>
                  <a:gd name="T32" fmla="*/ 35 w 458"/>
                  <a:gd name="T33" fmla="*/ 11 h 295"/>
                  <a:gd name="T34" fmla="*/ 34 w 458"/>
                  <a:gd name="T35" fmla="*/ 10 h 295"/>
                  <a:gd name="T36" fmla="*/ 31 w 458"/>
                  <a:gd name="T37" fmla="*/ 6 h 295"/>
                  <a:gd name="T38" fmla="*/ 27 w 458"/>
                  <a:gd name="T39" fmla="*/ 3 h 295"/>
                  <a:gd name="T40" fmla="*/ 25 w 458"/>
                  <a:gd name="T41" fmla="*/ 1 h 295"/>
                  <a:gd name="T42" fmla="*/ 20 w 458"/>
                  <a:gd name="T43" fmla="*/ 0 h 295"/>
                  <a:gd name="T44" fmla="*/ 16 w 458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5"/>
                  <a:gd name="T71" fmla="*/ 458 w 458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5">
                    <a:moveTo>
                      <a:pt x="188" y="0"/>
                    </a:moveTo>
                    <a:lnTo>
                      <a:pt x="160" y="1"/>
                    </a:lnTo>
                    <a:lnTo>
                      <a:pt x="106" y="11"/>
                    </a:lnTo>
                    <a:lnTo>
                      <a:pt x="57" y="33"/>
                    </a:lnTo>
                    <a:lnTo>
                      <a:pt x="47" y="39"/>
                    </a:lnTo>
                    <a:lnTo>
                      <a:pt x="0" y="77"/>
                    </a:lnTo>
                    <a:lnTo>
                      <a:pt x="192" y="112"/>
                    </a:lnTo>
                    <a:lnTo>
                      <a:pt x="224" y="113"/>
                    </a:lnTo>
                    <a:lnTo>
                      <a:pt x="277" y="128"/>
                    </a:lnTo>
                    <a:lnTo>
                      <a:pt x="318" y="158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7" y="295"/>
                    </a:lnTo>
                    <a:lnTo>
                      <a:pt x="458" y="286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3" y="135"/>
                    </a:lnTo>
                    <a:lnTo>
                      <a:pt x="414" y="119"/>
                    </a:lnTo>
                    <a:lnTo>
                      <a:pt x="378" y="70"/>
                    </a:lnTo>
                    <a:lnTo>
                      <a:pt x="330" y="34"/>
                    </a:lnTo>
                    <a:lnTo>
                      <a:pt x="297" y="18"/>
                    </a:lnTo>
                    <a:lnTo>
                      <a:pt x="245" y="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4" name="Freeform 1477"/>
              <p:cNvSpPr>
                <a:spLocks/>
              </p:cNvSpPr>
              <p:nvPr/>
            </p:nvSpPr>
            <p:spPr bwMode="auto">
              <a:xfrm>
                <a:off x="4945" y="2877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5" name="Freeform 1478"/>
              <p:cNvSpPr>
                <a:spLocks/>
              </p:cNvSpPr>
              <p:nvPr/>
            </p:nvSpPr>
            <p:spPr bwMode="auto">
              <a:xfrm>
                <a:off x="4941" y="2853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6" name="Freeform 1479"/>
              <p:cNvSpPr>
                <a:spLocks/>
              </p:cNvSpPr>
              <p:nvPr/>
            </p:nvSpPr>
            <p:spPr bwMode="auto">
              <a:xfrm>
                <a:off x="4942" y="2833"/>
                <a:ext cx="19" cy="11"/>
              </a:xfrm>
              <a:custGeom>
                <a:avLst/>
                <a:gdLst>
                  <a:gd name="T0" fmla="*/ 3 w 223"/>
                  <a:gd name="T1" fmla="*/ 0 h 136"/>
                  <a:gd name="T2" fmla="*/ 2 w 223"/>
                  <a:gd name="T3" fmla="*/ 4 h 136"/>
                  <a:gd name="T4" fmla="*/ 0 w 223"/>
                  <a:gd name="T5" fmla="*/ 10 h 136"/>
                  <a:gd name="T6" fmla="*/ 7 w 223"/>
                  <a:gd name="T7" fmla="*/ 11 h 136"/>
                  <a:gd name="T8" fmla="*/ 9 w 223"/>
                  <a:gd name="T9" fmla="*/ 7 h 136"/>
                  <a:gd name="T10" fmla="*/ 11 w 223"/>
                  <a:gd name="T11" fmla="*/ 3 h 136"/>
                  <a:gd name="T12" fmla="*/ 14 w 223"/>
                  <a:gd name="T13" fmla="*/ 1 h 136"/>
                  <a:gd name="T14" fmla="*/ 19 w 223"/>
                  <a:gd name="T15" fmla="*/ 0 h 136"/>
                  <a:gd name="T16" fmla="*/ 3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40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7" name="Freeform 1480"/>
              <p:cNvSpPr>
                <a:spLocks/>
              </p:cNvSpPr>
              <p:nvPr/>
            </p:nvSpPr>
            <p:spPr bwMode="auto">
              <a:xfrm>
                <a:off x="4945" y="2825"/>
                <a:ext cx="36" cy="59"/>
              </a:xfrm>
              <a:custGeom>
                <a:avLst/>
                <a:gdLst>
                  <a:gd name="T0" fmla="*/ 17 w 424"/>
                  <a:gd name="T1" fmla="*/ 0 h 710"/>
                  <a:gd name="T2" fmla="*/ 15 w 424"/>
                  <a:gd name="T3" fmla="*/ 0 h 710"/>
                  <a:gd name="T4" fmla="*/ 11 w 424"/>
                  <a:gd name="T5" fmla="*/ 1 h 710"/>
                  <a:gd name="T6" fmla="*/ 7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6 w 424"/>
                  <a:gd name="T13" fmla="*/ 8 h 710"/>
                  <a:gd name="T14" fmla="*/ 16 w 424"/>
                  <a:gd name="T15" fmla="*/ 8 h 710"/>
                  <a:gd name="T16" fmla="*/ 20 w 424"/>
                  <a:gd name="T17" fmla="*/ 9 h 710"/>
                  <a:gd name="T18" fmla="*/ 24 w 424"/>
                  <a:gd name="T19" fmla="*/ 11 h 710"/>
                  <a:gd name="T20" fmla="*/ 25 w 424"/>
                  <a:gd name="T21" fmla="*/ 14 h 710"/>
                  <a:gd name="T22" fmla="*/ 26 w 424"/>
                  <a:gd name="T23" fmla="*/ 20 h 710"/>
                  <a:gd name="T24" fmla="*/ 26 w 424"/>
                  <a:gd name="T25" fmla="*/ 22 h 710"/>
                  <a:gd name="T26" fmla="*/ 23 w 424"/>
                  <a:gd name="T27" fmla="*/ 24 h 710"/>
                  <a:gd name="T28" fmla="*/ 18 w 424"/>
                  <a:gd name="T29" fmla="*/ 25 h 710"/>
                  <a:gd name="T30" fmla="*/ 13 w 424"/>
                  <a:gd name="T31" fmla="*/ 26 h 710"/>
                  <a:gd name="T32" fmla="*/ 10 w 424"/>
                  <a:gd name="T33" fmla="*/ 26 h 710"/>
                  <a:gd name="T34" fmla="*/ 6 w 424"/>
                  <a:gd name="T35" fmla="*/ 27 h 710"/>
                  <a:gd name="T36" fmla="*/ 5 w 424"/>
                  <a:gd name="T37" fmla="*/ 28 h 710"/>
                  <a:gd name="T38" fmla="*/ 26 w 424"/>
                  <a:gd name="T39" fmla="*/ 30 h 710"/>
                  <a:gd name="T40" fmla="*/ 26 w 424"/>
                  <a:gd name="T41" fmla="*/ 34 h 710"/>
                  <a:gd name="T42" fmla="*/ 26 w 424"/>
                  <a:gd name="T43" fmla="*/ 38 h 710"/>
                  <a:gd name="T44" fmla="*/ 25 w 424"/>
                  <a:gd name="T45" fmla="*/ 43 h 710"/>
                  <a:gd name="T46" fmla="*/ 24 w 424"/>
                  <a:gd name="T47" fmla="*/ 46 h 710"/>
                  <a:gd name="T48" fmla="*/ 20 w 424"/>
                  <a:gd name="T49" fmla="*/ 50 h 710"/>
                  <a:gd name="T50" fmla="*/ 17 w 424"/>
                  <a:gd name="T51" fmla="*/ 52 h 710"/>
                  <a:gd name="T52" fmla="*/ 27 w 424"/>
                  <a:gd name="T53" fmla="*/ 52 h 710"/>
                  <a:gd name="T54" fmla="*/ 27 w 424"/>
                  <a:gd name="T55" fmla="*/ 53 h 710"/>
                  <a:gd name="T56" fmla="*/ 28 w 424"/>
                  <a:gd name="T57" fmla="*/ 59 h 710"/>
                  <a:gd name="T58" fmla="*/ 36 w 424"/>
                  <a:gd name="T59" fmla="*/ 59 h 710"/>
                  <a:gd name="T60" fmla="*/ 35 w 424"/>
                  <a:gd name="T61" fmla="*/ 58 h 710"/>
                  <a:gd name="T62" fmla="*/ 34 w 424"/>
                  <a:gd name="T63" fmla="*/ 52 h 710"/>
                  <a:gd name="T64" fmla="*/ 34 w 424"/>
                  <a:gd name="T65" fmla="*/ 49 h 710"/>
                  <a:gd name="T66" fmla="*/ 34 w 424"/>
                  <a:gd name="T67" fmla="*/ 43 h 710"/>
                  <a:gd name="T68" fmla="*/ 34 w 424"/>
                  <a:gd name="T69" fmla="*/ 35 h 710"/>
                  <a:gd name="T70" fmla="*/ 34 w 424"/>
                  <a:gd name="T71" fmla="*/ 22 h 710"/>
                  <a:gd name="T72" fmla="*/ 34 w 424"/>
                  <a:gd name="T73" fmla="*/ 18 h 710"/>
                  <a:gd name="T74" fmla="*/ 33 w 424"/>
                  <a:gd name="T75" fmla="*/ 13 h 710"/>
                  <a:gd name="T76" fmla="*/ 33 w 424"/>
                  <a:gd name="T77" fmla="*/ 11 h 710"/>
                  <a:gd name="T78" fmla="*/ 31 w 424"/>
                  <a:gd name="T79" fmla="*/ 6 h 710"/>
                  <a:gd name="T80" fmla="*/ 30 w 424"/>
                  <a:gd name="T81" fmla="*/ 5 h 710"/>
                  <a:gd name="T82" fmla="*/ 26 w 424"/>
                  <a:gd name="T83" fmla="*/ 2 h 710"/>
                  <a:gd name="T84" fmla="*/ 26 w 424"/>
                  <a:gd name="T85" fmla="*/ 2 h 710"/>
                  <a:gd name="T86" fmla="*/ 22 w 424"/>
                  <a:gd name="T87" fmla="*/ 0 h 710"/>
                  <a:gd name="T88" fmla="*/ 17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1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19" y="315"/>
                    </a:lnTo>
                    <a:lnTo>
                      <a:pt x="72" y="327"/>
                    </a:lnTo>
                    <a:lnTo>
                      <a:pt x="56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8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3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8" name="Rectangle 1481"/>
              <p:cNvSpPr>
                <a:spLocks noChangeArrowheads="1"/>
              </p:cNvSpPr>
              <p:nvPr/>
            </p:nvSpPr>
            <p:spPr bwMode="auto">
              <a:xfrm>
                <a:off x="4992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79" name="Freeform 1482"/>
              <p:cNvSpPr>
                <a:spLocks/>
              </p:cNvSpPr>
              <p:nvPr/>
            </p:nvSpPr>
            <p:spPr bwMode="auto">
              <a:xfrm>
                <a:off x="4992" y="2804"/>
                <a:ext cx="15" cy="15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5 h 183"/>
                  <a:gd name="T6" fmla="*/ 6 w 181"/>
                  <a:gd name="T7" fmla="*/ 15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0" name="Freeform 1483"/>
              <p:cNvSpPr>
                <a:spLocks/>
              </p:cNvSpPr>
              <p:nvPr/>
            </p:nvSpPr>
            <p:spPr bwMode="auto">
              <a:xfrm>
                <a:off x="5016" y="2876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3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1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2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1" name="Freeform 1484"/>
              <p:cNvSpPr>
                <a:spLocks/>
              </p:cNvSpPr>
              <p:nvPr/>
            </p:nvSpPr>
            <p:spPr bwMode="auto">
              <a:xfrm>
                <a:off x="5010" y="2825"/>
                <a:ext cx="31" cy="53"/>
              </a:xfrm>
              <a:custGeom>
                <a:avLst/>
                <a:gdLst>
                  <a:gd name="T0" fmla="*/ 19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8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20 w 364"/>
                  <a:gd name="T31" fmla="*/ 52 h 635"/>
                  <a:gd name="T32" fmla="*/ 19 w 364"/>
                  <a:gd name="T33" fmla="*/ 52 h 635"/>
                  <a:gd name="T34" fmla="*/ 15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2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1 w 364"/>
                  <a:gd name="T59" fmla="*/ 8 h 635"/>
                  <a:gd name="T60" fmla="*/ 30 w 364"/>
                  <a:gd name="T61" fmla="*/ 6 h 635"/>
                  <a:gd name="T62" fmla="*/ 26 w 364"/>
                  <a:gd name="T63" fmla="*/ 2 h 635"/>
                  <a:gd name="T64" fmla="*/ 23 w 364"/>
                  <a:gd name="T65" fmla="*/ 1 h 635"/>
                  <a:gd name="T66" fmla="*/ 19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5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3" y="562"/>
                    </a:lnTo>
                    <a:lnTo>
                      <a:pt x="109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2" name="Freeform 1485"/>
              <p:cNvSpPr>
                <a:spLocks/>
              </p:cNvSpPr>
              <p:nvPr/>
            </p:nvSpPr>
            <p:spPr bwMode="auto">
              <a:xfrm>
                <a:off x="5029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7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40" y="694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3" name="Freeform 1486"/>
              <p:cNvSpPr>
                <a:spLocks/>
              </p:cNvSpPr>
              <p:nvPr/>
            </p:nvSpPr>
            <p:spPr bwMode="auto">
              <a:xfrm>
                <a:off x="5061" y="2877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4" name="Freeform 1487"/>
              <p:cNvSpPr>
                <a:spLocks/>
              </p:cNvSpPr>
              <p:nvPr/>
            </p:nvSpPr>
            <p:spPr bwMode="auto">
              <a:xfrm>
                <a:off x="5057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5" name="Freeform 1488"/>
              <p:cNvSpPr>
                <a:spLocks/>
              </p:cNvSpPr>
              <p:nvPr/>
            </p:nvSpPr>
            <p:spPr bwMode="auto">
              <a:xfrm>
                <a:off x="5058" y="2833"/>
                <a:ext cx="19" cy="11"/>
              </a:xfrm>
              <a:custGeom>
                <a:avLst/>
                <a:gdLst>
                  <a:gd name="T0" fmla="*/ 3 w 222"/>
                  <a:gd name="T1" fmla="*/ 0 h 136"/>
                  <a:gd name="T2" fmla="*/ 2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6" name="Freeform 1489"/>
              <p:cNvSpPr>
                <a:spLocks/>
              </p:cNvSpPr>
              <p:nvPr/>
            </p:nvSpPr>
            <p:spPr bwMode="auto">
              <a:xfrm>
                <a:off x="5061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7" name="Freeform 1490"/>
              <p:cNvSpPr>
                <a:spLocks/>
              </p:cNvSpPr>
              <p:nvPr/>
            </p:nvSpPr>
            <p:spPr bwMode="auto">
              <a:xfrm>
                <a:off x="5131" y="2877"/>
                <a:ext cx="26" cy="8"/>
              </a:xfrm>
              <a:custGeom>
                <a:avLst/>
                <a:gdLst>
                  <a:gd name="T0" fmla="*/ 17 w 323"/>
                  <a:gd name="T1" fmla="*/ 0 h 102"/>
                  <a:gd name="T2" fmla="*/ 12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7 h 102"/>
                  <a:gd name="T10" fmla="*/ 11 w 323"/>
                  <a:gd name="T11" fmla="*/ 8 h 102"/>
                  <a:gd name="T12" fmla="*/ 14 w 323"/>
                  <a:gd name="T13" fmla="*/ 8 h 102"/>
                  <a:gd name="T14" fmla="*/ 18 w 323"/>
                  <a:gd name="T15" fmla="*/ 6 h 102"/>
                  <a:gd name="T16" fmla="*/ 19 w 323"/>
                  <a:gd name="T17" fmla="*/ 6 h 102"/>
                  <a:gd name="T18" fmla="*/ 22 w 323"/>
                  <a:gd name="T19" fmla="*/ 4 h 102"/>
                  <a:gd name="T20" fmla="*/ 26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8" name="Freeform 1491"/>
              <p:cNvSpPr>
                <a:spLocks/>
              </p:cNvSpPr>
              <p:nvPr/>
            </p:nvSpPr>
            <p:spPr bwMode="auto">
              <a:xfrm>
                <a:off x="5127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89" name="Freeform 1492"/>
              <p:cNvSpPr>
                <a:spLocks/>
              </p:cNvSpPr>
              <p:nvPr/>
            </p:nvSpPr>
            <p:spPr bwMode="auto">
              <a:xfrm>
                <a:off x="5128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0" name="Freeform 1493"/>
              <p:cNvSpPr>
                <a:spLocks/>
              </p:cNvSpPr>
              <p:nvPr/>
            </p:nvSpPr>
            <p:spPr bwMode="auto">
              <a:xfrm>
                <a:off x="5131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1" name="Freeform 1494"/>
              <p:cNvSpPr>
                <a:spLocks/>
              </p:cNvSpPr>
              <p:nvPr/>
            </p:nvSpPr>
            <p:spPr bwMode="auto">
              <a:xfrm>
                <a:off x="5137" y="2804"/>
                <a:ext cx="16" cy="15"/>
              </a:xfrm>
              <a:custGeom>
                <a:avLst/>
                <a:gdLst>
                  <a:gd name="T0" fmla="*/ 10 w 184"/>
                  <a:gd name="T1" fmla="*/ 0 h 183"/>
                  <a:gd name="T2" fmla="*/ 0 w 184"/>
                  <a:gd name="T3" fmla="*/ 0 h 183"/>
                  <a:gd name="T4" fmla="*/ 10 w 184"/>
                  <a:gd name="T5" fmla="*/ 15 h 183"/>
                  <a:gd name="T6" fmla="*/ 16 w 184"/>
                  <a:gd name="T7" fmla="*/ 15 h 183"/>
                  <a:gd name="T8" fmla="*/ 10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2" name="Freeform 1495"/>
              <p:cNvSpPr>
                <a:spLocks/>
              </p:cNvSpPr>
              <p:nvPr/>
            </p:nvSpPr>
            <p:spPr bwMode="auto">
              <a:xfrm>
                <a:off x="5202" y="2876"/>
                <a:ext cx="25" cy="9"/>
              </a:xfrm>
              <a:custGeom>
                <a:avLst/>
                <a:gdLst>
                  <a:gd name="T0" fmla="*/ 18 w 301"/>
                  <a:gd name="T1" fmla="*/ 0 h 110"/>
                  <a:gd name="T2" fmla="*/ 14 w 301"/>
                  <a:gd name="T3" fmla="*/ 1 h 110"/>
                  <a:gd name="T4" fmla="*/ 0 w 301"/>
                  <a:gd name="T5" fmla="*/ 2 h 110"/>
                  <a:gd name="T6" fmla="*/ 3 w 301"/>
                  <a:gd name="T7" fmla="*/ 5 h 110"/>
                  <a:gd name="T8" fmla="*/ 4 w 301"/>
                  <a:gd name="T9" fmla="*/ 6 h 110"/>
                  <a:gd name="T10" fmla="*/ 8 w 301"/>
                  <a:gd name="T11" fmla="*/ 8 h 110"/>
                  <a:gd name="T12" fmla="*/ 13 w 301"/>
                  <a:gd name="T13" fmla="*/ 9 h 110"/>
                  <a:gd name="T14" fmla="*/ 14 w 301"/>
                  <a:gd name="T15" fmla="*/ 9 h 110"/>
                  <a:gd name="T16" fmla="*/ 19 w 301"/>
                  <a:gd name="T17" fmla="*/ 8 h 110"/>
                  <a:gd name="T18" fmla="*/ 22 w 301"/>
                  <a:gd name="T19" fmla="*/ 5 h 110"/>
                  <a:gd name="T20" fmla="*/ 25 w 301"/>
                  <a:gd name="T21" fmla="*/ 1 h 110"/>
                  <a:gd name="T22" fmla="*/ 18 w 301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1"/>
                  <a:gd name="T37" fmla="*/ 0 h 110"/>
                  <a:gd name="T38" fmla="*/ 301 w 301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1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3" y="74"/>
                    </a:lnTo>
                    <a:lnTo>
                      <a:pt x="102" y="102"/>
                    </a:lnTo>
                    <a:lnTo>
                      <a:pt x="155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301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3" name="Freeform 1496"/>
              <p:cNvSpPr>
                <a:spLocks/>
              </p:cNvSpPr>
              <p:nvPr/>
            </p:nvSpPr>
            <p:spPr bwMode="auto">
              <a:xfrm>
                <a:off x="5196" y="2825"/>
                <a:ext cx="31" cy="53"/>
              </a:xfrm>
              <a:custGeom>
                <a:avLst/>
                <a:gdLst>
                  <a:gd name="T0" fmla="*/ 19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8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20 w 363"/>
                  <a:gd name="T31" fmla="*/ 52 h 635"/>
                  <a:gd name="T32" fmla="*/ 19 w 363"/>
                  <a:gd name="T33" fmla="*/ 52 h 635"/>
                  <a:gd name="T34" fmla="*/ 15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2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1 w 363"/>
                  <a:gd name="T59" fmla="*/ 8 h 635"/>
                  <a:gd name="T60" fmla="*/ 30 w 363"/>
                  <a:gd name="T61" fmla="*/ 6 h 635"/>
                  <a:gd name="T62" fmla="*/ 26 w 363"/>
                  <a:gd name="T63" fmla="*/ 2 h 635"/>
                  <a:gd name="T64" fmla="*/ 23 w 363"/>
                  <a:gd name="T65" fmla="*/ 1 h 635"/>
                  <a:gd name="T66" fmla="*/ 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9" y="551"/>
                    </a:lnTo>
                    <a:lnTo>
                      <a:pt x="38" y="577"/>
                    </a:lnTo>
                    <a:lnTo>
                      <a:pt x="69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09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4" name="Freeform 1497"/>
              <p:cNvSpPr>
                <a:spLocks/>
              </p:cNvSpPr>
              <p:nvPr/>
            </p:nvSpPr>
            <p:spPr bwMode="auto">
              <a:xfrm>
                <a:off x="5215" y="2804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5" name="Rectangle 1498"/>
              <p:cNvSpPr>
                <a:spLocks noChangeArrowheads="1"/>
              </p:cNvSpPr>
              <p:nvPr/>
            </p:nvSpPr>
            <p:spPr bwMode="auto">
              <a:xfrm>
                <a:off x="524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6" name="Rectangle 1499"/>
              <p:cNvSpPr>
                <a:spLocks noChangeArrowheads="1"/>
              </p:cNvSpPr>
              <p:nvPr/>
            </p:nvSpPr>
            <p:spPr bwMode="auto">
              <a:xfrm>
                <a:off x="524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7" name="Freeform 1500"/>
              <p:cNvSpPr>
                <a:spLocks/>
              </p:cNvSpPr>
              <p:nvPr/>
            </p:nvSpPr>
            <p:spPr bwMode="auto">
              <a:xfrm>
                <a:off x="5264" y="2826"/>
                <a:ext cx="16" cy="58"/>
              </a:xfrm>
              <a:custGeom>
                <a:avLst/>
                <a:gdLst>
                  <a:gd name="T0" fmla="*/ 7 w 189"/>
                  <a:gd name="T1" fmla="*/ 0 h 695"/>
                  <a:gd name="T2" fmla="*/ 0 w 189"/>
                  <a:gd name="T3" fmla="*/ 0 h 695"/>
                  <a:gd name="T4" fmla="*/ 0 w 189"/>
                  <a:gd name="T5" fmla="*/ 58 h 695"/>
                  <a:gd name="T6" fmla="*/ 8 w 189"/>
                  <a:gd name="T7" fmla="*/ 58 h 695"/>
                  <a:gd name="T8" fmla="*/ 8 w 189"/>
                  <a:gd name="T9" fmla="*/ 28 h 695"/>
                  <a:gd name="T10" fmla="*/ 8 w 189"/>
                  <a:gd name="T11" fmla="*/ 22 h 695"/>
                  <a:gd name="T12" fmla="*/ 9 w 189"/>
                  <a:gd name="T13" fmla="*/ 16 h 695"/>
                  <a:gd name="T14" fmla="*/ 9 w 189"/>
                  <a:gd name="T15" fmla="*/ 15 h 695"/>
                  <a:gd name="T16" fmla="*/ 12 w 189"/>
                  <a:gd name="T17" fmla="*/ 11 h 695"/>
                  <a:gd name="T18" fmla="*/ 12 w 189"/>
                  <a:gd name="T19" fmla="*/ 11 h 695"/>
                  <a:gd name="T20" fmla="*/ 16 w 189"/>
                  <a:gd name="T21" fmla="*/ 9 h 695"/>
                  <a:gd name="T22" fmla="*/ 7 w 189"/>
                  <a:gd name="T23" fmla="*/ 9 h 695"/>
                  <a:gd name="T24" fmla="*/ 7 w 189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5"/>
                  <a:gd name="T41" fmla="*/ 189 w 189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9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8" name="Freeform 1501"/>
              <p:cNvSpPr>
                <a:spLocks/>
              </p:cNvSpPr>
              <p:nvPr/>
            </p:nvSpPr>
            <p:spPr bwMode="auto">
              <a:xfrm>
                <a:off x="5270" y="2825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999" name="Freeform 1502"/>
              <p:cNvSpPr>
                <a:spLocks/>
              </p:cNvSpPr>
              <p:nvPr/>
            </p:nvSpPr>
            <p:spPr bwMode="auto">
              <a:xfrm>
                <a:off x="5295" y="2865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0" name="Freeform 1503"/>
              <p:cNvSpPr>
                <a:spLocks/>
              </p:cNvSpPr>
              <p:nvPr/>
            </p:nvSpPr>
            <p:spPr bwMode="auto">
              <a:xfrm>
                <a:off x="5289" y="2833"/>
                <a:ext cx="40" cy="44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2 h 535"/>
                  <a:gd name="T12" fmla="*/ 0 w 479"/>
                  <a:gd name="T13" fmla="*/ 23 h 535"/>
                  <a:gd name="T14" fmla="*/ 0 w 479"/>
                  <a:gd name="T15" fmla="*/ 29 h 535"/>
                  <a:gd name="T16" fmla="*/ 1 w 479"/>
                  <a:gd name="T17" fmla="*/ 35 h 535"/>
                  <a:gd name="T18" fmla="*/ 3 w 479"/>
                  <a:gd name="T19" fmla="*/ 40 h 535"/>
                  <a:gd name="T20" fmla="*/ 6 w 479"/>
                  <a:gd name="T21" fmla="*/ 44 h 535"/>
                  <a:gd name="T22" fmla="*/ 21 w 479"/>
                  <a:gd name="T23" fmla="*/ 44 h 535"/>
                  <a:gd name="T24" fmla="*/ 19 w 479"/>
                  <a:gd name="T25" fmla="*/ 44 h 535"/>
                  <a:gd name="T26" fmla="*/ 15 w 479"/>
                  <a:gd name="T27" fmla="*/ 42 h 535"/>
                  <a:gd name="T28" fmla="*/ 12 w 479"/>
                  <a:gd name="T29" fmla="*/ 39 h 535"/>
                  <a:gd name="T30" fmla="*/ 10 w 479"/>
                  <a:gd name="T31" fmla="*/ 36 h 535"/>
                  <a:gd name="T32" fmla="*/ 8 w 479"/>
                  <a:gd name="T33" fmla="*/ 31 h 535"/>
                  <a:gd name="T34" fmla="*/ 8 w 479"/>
                  <a:gd name="T35" fmla="*/ 24 h 535"/>
                  <a:gd name="T36" fmla="*/ 40 w 479"/>
                  <a:gd name="T37" fmla="*/ 24 h 535"/>
                  <a:gd name="T38" fmla="*/ 40 w 479"/>
                  <a:gd name="T39" fmla="*/ 22 h 535"/>
                  <a:gd name="T40" fmla="*/ 40 w 479"/>
                  <a:gd name="T41" fmla="*/ 21 h 535"/>
                  <a:gd name="T42" fmla="*/ 8 w 479"/>
                  <a:gd name="T43" fmla="*/ 16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4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3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6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1" name="Freeform 1504"/>
              <p:cNvSpPr>
                <a:spLocks/>
              </p:cNvSpPr>
              <p:nvPr/>
            </p:nvSpPr>
            <p:spPr bwMode="auto">
              <a:xfrm>
                <a:off x="5295" y="2825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2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2" name="Rectangle 1505"/>
              <p:cNvSpPr>
                <a:spLocks noChangeArrowheads="1"/>
              </p:cNvSpPr>
              <p:nvPr/>
            </p:nvSpPr>
            <p:spPr bwMode="auto">
              <a:xfrm>
                <a:off x="5338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3" name="Rectangle 1506"/>
              <p:cNvSpPr>
                <a:spLocks noChangeArrowheads="1"/>
              </p:cNvSpPr>
              <p:nvPr/>
            </p:nvSpPr>
            <p:spPr bwMode="auto">
              <a:xfrm>
                <a:off x="5338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4" name="Freeform 1507"/>
              <p:cNvSpPr>
                <a:spLocks/>
              </p:cNvSpPr>
              <p:nvPr/>
            </p:nvSpPr>
            <p:spPr bwMode="auto">
              <a:xfrm>
                <a:off x="5359" y="2875"/>
                <a:ext cx="15" cy="10"/>
              </a:xfrm>
              <a:custGeom>
                <a:avLst/>
                <a:gdLst>
                  <a:gd name="T0" fmla="*/ 14 w 179"/>
                  <a:gd name="T1" fmla="*/ 0 h 115"/>
                  <a:gd name="T2" fmla="*/ 11 w 179"/>
                  <a:gd name="T3" fmla="*/ 0 h 115"/>
                  <a:gd name="T4" fmla="*/ 0 w 179"/>
                  <a:gd name="T5" fmla="*/ 4 h 115"/>
                  <a:gd name="T6" fmla="*/ 0 w 179"/>
                  <a:gd name="T7" fmla="*/ 4 h 115"/>
                  <a:gd name="T8" fmla="*/ 3 w 179"/>
                  <a:gd name="T9" fmla="*/ 8 h 115"/>
                  <a:gd name="T10" fmla="*/ 5 w 179"/>
                  <a:gd name="T11" fmla="*/ 9 h 115"/>
                  <a:gd name="T12" fmla="*/ 9 w 179"/>
                  <a:gd name="T13" fmla="*/ 10 h 115"/>
                  <a:gd name="T14" fmla="*/ 10 w 179"/>
                  <a:gd name="T15" fmla="*/ 10 h 115"/>
                  <a:gd name="T16" fmla="*/ 15 w 179"/>
                  <a:gd name="T17" fmla="*/ 9 h 115"/>
                  <a:gd name="T18" fmla="*/ 14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6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5" name="Freeform 1508"/>
              <p:cNvSpPr>
                <a:spLocks/>
              </p:cNvSpPr>
              <p:nvPr/>
            </p:nvSpPr>
            <p:spPr bwMode="auto">
              <a:xfrm>
                <a:off x="5353" y="2806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2" y="739"/>
                    </a:lnTo>
                    <a:lnTo>
                      <a:pt x="152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6" name="Freeform 1509"/>
              <p:cNvSpPr>
                <a:spLocks/>
              </p:cNvSpPr>
              <p:nvPr/>
            </p:nvSpPr>
            <p:spPr bwMode="auto">
              <a:xfrm>
                <a:off x="5381" y="2877"/>
                <a:ext cx="27" cy="8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7 h 102"/>
                  <a:gd name="T10" fmla="*/ 11 w 322"/>
                  <a:gd name="T11" fmla="*/ 8 h 102"/>
                  <a:gd name="T12" fmla="*/ 15 w 322"/>
                  <a:gd name="T13" fmla="*/ 8 h 102"/>
                  <a:gd name="T14" fmla="*/ 19 w 322"/>
                  <a:gd name="T15" fmla="*/ 6 h 102"/>
                  <a:gd name="T16" fmla="*/ 19 w 322"/>
                  <a:gd name="T17" fmla="*/ 6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7" name="Freeform 1510"/>
              <p:cNvSpPr>
                <a:spLocks/>
              </p:cNvSpPr>
              <p:nvPr/>
            </p:nvSpPr>
            <p:spPr bwMode="auto">
              <a:xfrm>
                <a:off x="5378" y="2853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5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9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8" name="Freeform 1511"/>
              <p:cNvSpPr>
                <a:spLocks/>
              </p:cNvSpPr>
              <p:nvPr/>
            </p:nvSpPr>
            <p:spPr bwMode="auto">
              <a:xfrm>
                <a:off x="5379" y="2833"/>
                <a:ext cx="18" cy="11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1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09" name="Freeform 1512"/>
              <p:cNvSpPr>
                <a:spLocks/>
              </p:cNvSpPr>
              <p:nvPr/>
            </p:nvSpPr>
            <p:spPr bwMode="auto">
              <a:xfrm>
                <a:off x="5382" y="2825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6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0" name="Freeform 1513"/>
              <p:cNvSpPr>
                <a:spLocks/>
              </p:cNvSpPr>
              <p:nvPr/>
            </p:nvSpPr>
            <p:spPr bwMode="auto">
              <a:xfrm>
                <a:off x="5438" y="2804"/>
                <a:ext cx="9" cy="28"/>
              </a:xfrm>
              <a:custGeom>
                <a:avLst/>
                <a:gdLst>
                  <a:gd name="T0" fmla="*/ 9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7 w 100"/>
                  <a:gd name="T9" fmla="*/ 28 h 339"/>
                  <a:gd name="T10" fmla="*/ 9 w 100"/>
                  <a:gd name="T11" fmla="*/ 13 h 339"/>
                  <a:gd name="T12" fmla="*/ 9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1" name="Freeform 1514"/>
              <p:cNvSpPr>
                <a:spLocks/>
              </p:cNvSpPr>
              <p:nvPr/>
            </p:nvSpPr>
            <p:spPr bwMode="auto">
              <a:xfrm>
                <a:off x="5425" y="2804"/>
                <a:ext cx="8" cy="28"/>
              </a:xfrm>
              <a:custGeom>
                <a:avLst/>
                <a:gdLst>
                  <a:gd name="T0" fmla="*/ 8 w 101"/>
                  <a:gd name="T1" fmla="*/ 0 h 339"/>
                  <a:gd name="T2" fmla="*/ 0 w 101"/>
                  <a:gd name="T3" fmla="*/ 0 h 339"/>
                  <a:gd name="T4" fmla="*/ 0 w 101"/>
                  <a:gd name="T5" fmla="*/ 13 h 339"/>
                  <a:gd name="T6" fmla="*/ 2 w 101"/>
                  <a:gd name="T7" fmla="*/ 28 h 339"/>
                  <a:gd name="T8" fmla="*/ 6 w 101"/>
                  <a:gd name="T9" fmla="*/ 28 h 339"/>
                  <a:gd name="T10" fmla="*/ 8 w 101"/>
                  <a:gd name="T11" fmla="*/ 13 h 339"/>
                  <a:gd name="T12" fmla="*/ 8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2" name="Freeform 1515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3" name="Freeform 1516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4" name="Freeform 1517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5" name="Freeform 1518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6" name="Freeform 1519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8 w 201"/>
                  <a:gd name="T1" fmla="*/ 0 h 28"/>
                  <a:gd name="T2" fmla="*/ 0 w 201"/>
                  <a:gd name="T3" fmla="*/ 3 h 28"/>
                  <a:gd name="T4" fmla="*/ 17 w 201"/>
                  <a:gd name="T5" fmla="*/ 3 h 28"/>
                  <a:gd name="T6" fmla="*/ 8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7" name="Freeform 1520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8 w 201"/>
                  <a:gd name="T1" fmla="*/ 0 h 28"/>
                  <a:gd name="T2" fmla="*/ 0 w 201"/>
                  <a:gd name="T3" fmla="*/ 3 h 28"/>
                  <a:gd name="T4" fmla="*/ 17 w 201"/>
                  <a:gd name="T5" fmla="*/ 3 h 28"/>
                  <a:gd name="T6" fmla="*/ 8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8" name="Freeform 1521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19" name="Freeform 1522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0" name="Freeform 1523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1" name="Freeform 1524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2" name="Freeform 1525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3" name="Freeform 1526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6 w 348"/>
                  <a:gd name="T1" fmla="*/ 0 h 73"/>
                  <a:gd name="T2" fmla="*/ 0 w 348"/>
                  <a:gd name="T3" fmla="*/ 6 h 73"/>
                  <a:gd name="T4" fmla="*/ 29 w 348"/>
                  <a:gd name="T5" fmla="*/ 6 h 73"/>
                  <a:gd name="T6" fmla="*/ 6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4" name="Freeform 1527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5" name="Freeform 1528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17 w 274"/>
                  <a:gd name="T3" fmla="*/ 0 h 73"/>
                  <a:gd name="T4" fmla="*/ 23 w 274"/>
                  <a:gd name="T5" fmla="*/ 6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6" name="Freeform 1529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7" name="Freeform 1530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 w 403"/>
                  <a:gd name="T1" fmla="*/ 0 h 101"/>
                  <a:gd name="T2" fmla="*/ 0 w 403"/>
                  <a:gd name="T3" fmla="*/ 8 h 101"/>
                  <a:gd name="T4" fmla="*/ 33 w 403"/>
                  <a:gd name="T5" fmla="*/ 8 h 101"/>
                  <a:gd name="T6" fmla="*/ 2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8" name="Freeform 1531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29" name="Freeform 1532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0" name="Freeform 1533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1" name="Freeform 1534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1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2" name="Freeform 1535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3" name="Freeform 1536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33 w 403"/>
                  <a:gd name="T3" fmla="*/ 0 h 101"/>
                  <a:gd name="T4" fmla="*/ 31 w 403"/>
                  <a:gd name="T5" fmla="*/ 9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4" name="Freeform 1537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17 w 201"/>
                  <a:gd name="T3" fmla="*/ 0 h 26"/>
                  <a:gd name="T4" fmla="*/ 8 w 201"/>
                  <a:gd name="T5" fmla="*/ 2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5" name="Freeform 1538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17 w 201"/>
                  <a:gd name="T3" fmla="*/ 0 h 26"/>
                  <a:gd name="T4" fmla="*/ 8 w 201"/>
                  <a:gd name="T5" fmla="*/ 2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6" name="Freeform 1539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7" name="Freeform 1540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6 w 275"/>
                  <a:gd name="T3" fmla="*/ 6 h 74"/>
                  <a:gd name="T4" fmla="*/ 23 w 275"/>
                  <a:gd name="T5" fmla="*/ 6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8" name="Freeform 1541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39" name="Freeform 1542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29 w 348"/>
                  <a:gd name="T3" fmla="*/ 0 h 74"/>
                  <a:gd name="T4" fmla="*/ 23 w 348"/>
                  <a:gd name="T5" fmla="*/ 6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0" name="Freeform 1543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1" name="Freeform 1544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34 w 406"/>
                  <a:gd name="T1" fmla="*/ 0 h 15"/>
                  <a:gd name="T2" fmla="*/ 0 w 406"/>
                  <a:gd name="T3" fmla="*/ 1 h 15"/>
                  <a:gd name="T4" fmla="*/ 34 w 406"/>
                  <a:gd name="T5" fmla="*/ 1 h 15"/>
                  <a:gd name="T6" fmla="*/ 34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2" name="Freeform 1545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6 w 495"/>
                  <a:gd name="T1" fmla="*/ 0 h 51"/>
                  <a:gd name="T2" fmla="*/ 0 w 495"/>
                  <a:gd name="T3" fmla="*/ 4 h 51"/>
                  <a:gd name="T4" fmla="*/ 41 w 495"/>
                  <a:gd name="T5" fmla="*/ 4 h 51"/>
                  <a:gd name="T6" fmla="*/ 6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3" name="Freeform 1546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6 w 495"/>
                  <a:gd name="T1" fmla="*/ 0 h 51"/>
                  <a:gd name="T2" fmla="*/ 0 w 495"/>
                  <a:gd name="T3" fmla="*/ 4 h 51"/>
                  <a:gd name="T4" fmla="*/ 41 w 495"/>
                  <a:gd name="T5" fmla="*/ 4 h 51"/>
                  <a:gd name="T6" fmla="*/ 6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4" name="Freeform 1547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33 w 425"/>
                  <a:gd name="T3" fmla="*/ 0 h 51"/>
                  <a:gd name="T4" fmla="*/ 35 w 425"/>
                  <a:gd name="T5" fmla="*/ 4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5" name="Freeform 1548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33 w 425"/>
                  <a:gd name="T3" fmla="*/ 0 h 51"/>
                  <a:gd name="T4" fmla="*/ 35 w 425"/>
                  <a:gd name="T5" fmla="*/ 4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6" name="Freeform 1549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1 h 13"/>
                  <a:gd name="T4" fmla="*/ 8 w 102"/>
                  <a:gd name="T5" fmla="*/ 1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7" name="Freeform 1550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 w 102"/>
                  <a:gd name="T1" fmla="*/ 0 h 13"/>
                  <a:gd name="T2" fmla="*/ 0 w 102"/>
                  <a:gd name="T3" fmla="*/ 1 h 13"/>
                  <a:gd name="T4" fmla="*/ 8 w 102"/>
                  <a:gd name="T5" fmla="*/ 1 h 13"/>
                  <a:gd name="T6" fmla="*/ 2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8" name="Freeform 1551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36 w 434"/>
                  <a:gd name="T3" fmla="*/ 0 h 13"/>
                  <a:gd name="T4" fmla="*/ 7 w 434"/>
                  <a:gd name="T5" fmla="*/ 1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49" name="Freeform 1552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36 w 434"/>
                  <a:gd name="T3" fmla="*/ 0 h 13"/>
                  <a:gd name="T4" fmla="*/ 7 w 434"/>
                  <a:gd name="T5" fmla="*/ 1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0" name="Freeform 1553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1" name="Freeform 1554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 w 122"/>
                  <a:gd name="T1" fmla="*/ 0 h 11"/>
                  <a:gd name="T2" fmla="*/ 0 w 122"/>
                  <a:gd name="T3" fmla="*/ 1 h 11"/>
                  <a:gd name="T4" fmla="*/ 10 w 122"/>
                  <a:gd name="T5" fmla="*/ 1 h 11"/>
                  <a:gd name="T6" fmla="*/ 1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2" name="Freeform 1555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8 w 107"/>
                  <a:gd name="T3" fmla="*/ 0 h 11"/>
                  <a:gd name="T4" fmla="*/ 8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3" name="Freeform 1556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8 w 107"/>
                  <a:gd name="T3" fmla="*/ 0 h 11"/>
                  <a:gd name="T4" fmla="*/ 8 w 107"/>
                  <a:gd name="T5" fmla="*/ 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4" name="Freeform 1557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1 w 252"/>
                  <a:gd name="T1" fmla="*/ 0 h 6"/>
                  <a:gd name="T2" fmla="*/ 0 w 252"/>
                  <a:gd name="T3" fmla="*/ 1 h 6"/>
                  <a:gd name="T4" fmla="*/ 21 w 252"/>
                  <a:gd name="T5" fmla="*/ 1 h 6"/>
                  <a:gd name="T6" fmla="*/ 11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5" name="Freeform 1558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1 w 252"/>
                  <a:gd name="T1" fmla="*/ 0 h 6"/>
                  <a:gd name="T2" fmla="*/ 0 w 252"/>
                  <a:gd name="T3" fmla="*/ 1 h 6"/>
                  <a:gd name="T4" fmla="*/ 21 w 252"/>
                  <a:gd name="T5" fmla="*/ 1 h 6"/>
                  <a:gd name="T6" fmla="*/ 11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6" name="Freeform 1559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1 w 124"/>
                  <a:gd name="T3" fmla="*/ 0 h 6"/>
                  <a:gd name="T4" fmla="*/ 11 w 124"/>
                  <a:gd name="T5" fmla="*/ 1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7" name="Freeform 1560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1 w 124"/>
                  <a:gd name="T3" fmla="*/ 0 h 6"/>
                  <a:gd name="T4" fmla="*/ 11 w 124"/>
                  <a:gd name="T5" fmla="*/ 1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8" name="Freeform 1561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 w 56"/>
                  <a:gd name="T1" fmla="*/ 0 h 51"/>
                  <a:gd name="T2" fmla="*/ 0 w 56"/>
                  <a:gd name="T3" fmla="*/ 4 h 51"/>
                  <a:gd name="T4" fmla="*/ 5 w 56"/>
                  <a:gd name="T5" fmla="*/ 4 h 51"/>
                  <a:gd name="T6" fmla="*/ 5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59" name="Freeform 1562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 w 56"/>
                  <a:gd name="T1" fmla="*/ 0 h 51"/>
                  <a:gd name="T2" fmla="*/ 0 w 56"/>
                  <a:gd name="T3" fmla="*/ 4 h 51"/>
                  <a:gd name="T4" fmla="*/ 5 w 56"/>
                  <a:gd name="T5" fmla="*/ 4 h 51"/>
                  <a:gd name="T6" fmla="*/ 5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0" name="Freeform 1563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1" name="Freeform 1564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2" name="Freeform 1565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3" name="Freeform 1566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4" name="Freeform 1567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5" name="Freeform 1568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6" name="Freeform 1569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5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7" name="Freeform 1570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5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8" name="Freeform 1571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69" name="Freeform 1572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5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0" name="Freeform 1573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1" name="Freeform 1574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2" name="Freeform 1575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2 w 266"/>
                  <a:gd name="T3" fmla="*/ 0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3" name="Freeform 1576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2 w 266"/>
                  <a:gd name="T3" fmla="*/ 0 h 25"/>
                  <a:gd name="T4" fmla="*/ 23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4" name="Freeform 1577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5" name="Freeform 1578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0 w 66"/>
                  <a:gd name="T3" fmla="*/ 2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6" name="Freeform 1579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5 w 66"/>
                  <a:gd name="T3" fmla="*/ 0 h 25"/>
                  <a:gd name="T4" fmla="*/ 5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7" name="Freeform 1580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5 w 66"/>
                  <a:gd name="T3" fmla="*/ 0 h 25"/>
                  <a:gd name="T4" fmla="*/ 5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8" name="Freeform 1581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3 w 216"/>
                  <a:gd name="T1" fmla="*/ 0 h 145"/>
                  <a:gd name="T2" fmla="*/ 0 w 216"/>
                  <a:gd name="T3" fmla="*/ 12 h 145"/>
                  <a:gd name="T4" fmla="*/ 18 w 216"/>
                  <a:gd name="T5" fmla="*/ 12 h 145"/>
                  <a:gd name="T6" fmla="*/ 13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79" name="Freeform 1582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3 w 216"/>
                  <a:gd name="T1" fmla="*/ 0 h 145"/>
                  <a:gd name="T2" fmla="*/ 0 w 216"/>
                  <a:gd name="T3" fmla="*/ 12 h 145"/>
                  <a:gd name="T4" fmla="*/ 18 w 216"/>
                  <a:gd name="T5" fmla="*/ 12 h 145"/>
                  <a:gd name="T6" fmla="*/ 13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0" name="Freeform 1583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 w 56"/>
                  <a:gd name="T3" fmla="*/ 0 h 145"/>
                  <a:gd name="T4" fmla="*/ 5 w 56"/>
                  <a:gd name="T5" fmla="*/ 12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1" name="Freeform 1584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 w 56"/>
                  <a:gd name="T3" fmla="*/ 0 h 145"/>
                  <a:gd name="T4" fmla="*/ 5 w 56"/>
                  <a:gd name="T5" fmla="*/ 12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2" name="Freeform 1585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 w 66"/>
                  <a:gd name="T1" fmla="*/ 0 h 211"/>
                  <a:gd name="T2" fmla="*/ 0 w 66"/>
                  <a:gd name="T3" fmla="*/ 18 h 211"/>
                  <a:gd name="T4" fmla="*/ 6 w 66"/>
                  <a:gd name="T5" fmla="*/ 18 h 211"/>
                  <a:gd name="T6" fmla="*/ 3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3" name="Freeform 1586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 w 66"/>
                  <a:gd name="T1" fmla="*/ 0 h 211"/>
                  <a:gd name="T2" fmla="*/ 0 w 66"/>
                  <a:gd name="T3" fmla="*/ 18 h 211"/>
                  <a:gd name="T4" fmla="*/ 6 w 66"/>
                  <a:gd name="T5" fmla="*/ 18 h 211"/>
                  <a:gd name="T6" fmla="*/ 3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4" name="Freeform 1587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 w 66"/>
                  <a:gd name="T3" fmla="*/ 0 h 211"/>
                  <a:gd name="T4" fmla="*/ 3 w 66"/>
                  <a:gd name="T5" fmla="*/ 18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5" name="Freeform 1588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 w 66"/>
                  <a:gd name="T3" fmla="*/ 0 h 211"/>
                  <a:gd name="T4" fmla="*/ 3 w 66"/>
                  <a:gd name="T5" fmla="*/ 18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6" name="Freeform 1589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0 w 1314"/>
                  <a:gd name="T1" fmla="*/ 0 h 108"/>
                  <a:gd name="T2" fmla="*/ 0 w 1314"/>
                  <a:gd name="T3" fmla="*/ 9 h 108"/>
                  <a:gd name="T4" fmla="*/ 109 w 1314"/>
                  <a:gd name="T5" fmla="*/ 9 h 108"/>
                  <a:gd name="T6" fmla="*/ 1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7" name="Freeform 1590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0 w 1314"/>
                  <a:gd name="T1" fmla="*/ 0 h 108"/>
                  <a:gd name="T2" fmla="*/ 0 w 1314"/>
                  <a:gd name="T3" fmla="*/ 9 h 108"/>
                  <a:gd name="T4" fmla="*/ 109 w 1314"/>
                  <a:gd name="T5" fmla="*/ 9 h 108"/>
                  <a:gd name="T6" fmla="*/ 1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8" name="Freeform 1591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99 w 1195"/>
                  <a:gd name="T3" fmla="*/ 0 h 108"/>
                  <a:gd name="T4" fmla="*/ 99 w 1195"/>
                  <a:gd name="T5" fmla="*/ 9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89" name="Freeform 1592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99 w 1195"/>
                  <a:gd name="T3" fmla="*/ 0 h 108"/>
                  <a:gd name="T4" fmla="*/ 99 w 1195"/>
                  <a:gd name="T5" fmla="*/ 9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0" name="Freeform 1593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17 w 266"/>
                  <a:gd name="T1" fmla="*/ 0 h 33"/>
                  <a:gd name="T2" fmla="*/ 0 w 266"/>
                  <a:gd name="T3" fmla="*/ 3 h 33"/>
                  <a:gd name="T4" fmla="*/ 22 w 266"/>
                  <a:gd name="T5" fmla="*/ 3 h 33"/>
                  <a:gd name="T6" fmla="*/ 17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1" name="Freeform 1594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17 w 266"/>
                  <a:gd name="T1" fmla="*/ 0 h 33"/>
                  <a:gd name="T2" fmla="*/ 0 w 266"/>
                  <a:gd name="T3" fmla="*/ 3 h 33"/>
                  <a:gd name="T4" fmla="*/ 22 w 266"/>
                  <a:gd name="T5" fmla="*/ 3 h 33"/>
                  <a:gd name="T6" fmla="*/ 17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2" name="Freeform 1595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 w 66"/>
                  <a:gd name="T3" fmla="*/ 0 h 33"/>
                  <a:gd name="T4" fmla="*/ 5 w 66"/>
                  <a:gd name="T5" fmla="*/ 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3" name="Freeform 1596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 w 66"/>
                  <a:gd name="T3" fmla="*/ 0 h 33"/>
                  <a:gd name="T4" fmla="*/ 5 w 66"/>
                  <a:gd name="T5" fmla="*/ 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4" name="Freeform 1597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2 w 262"/>
                  <a:gd name="T3" fmla="*/ 0 h 41"/>
                  <a:gd name="T4" fmla="*/ 0 w 262"/>
                  <a:gd name="T5" fmla="*/ 3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5" name="Freeform 1598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2 w 262"/>
                  <a:gd name="T3" fmla="*/ 0 h 41"/>
                  <a:gd name="T4" fmla="*/ 0 w 262"/>
                  <a:gd name="T5" fmla="*/ 3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6" name="Freeform 1599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0 w 263"/>
                  <a:gd name="T3" fmla="*/ 1 h 16"/>
                  <a:gd name="T4" fmla="*/ 22 w 263"/>
                  <a:gd name="T5" fmla="*/ 1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3097" name="Freeform 1600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0 w 263"/>
                  <a:gd name="T3" fmla="*/ 1 h 16"/>
                  <a:gd name="T4" fmla="*/ 22 w 263"/>
                  <a:gd name="T5" fmla="*/ 1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3" name="Group 1802"/>
            <p:cNvGrpSpPr>
              <a:grpSpLocks/>
            </p:cNvGrpSpPr>
            <p:nvPr/>
          </p:nvGrpSpPr>
          <p:grpSpPr bwMode="auto">
            <a:xfrm>
              <a:off x="2902" y="3069"/>
              <a:ext cx="1546" cy="197"/>
              <a:chOff x="2902" y="3069"/>
              <a:chExt cx="1546" cy="197"/>
            </a:xfrm>
          </p:grpSpPr>
          <p:sp>
            <p:nvSpPr>
              <p:cNvPr id="142698" name="Freeform 1602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2 w 266"/>
                  <a:gd name="T3" fmla="*/ 0 h 16"/>
                  <a:gd name="T4" fmla="*/ 22 w 266"/>
                  <a:gd name="T5" fmla="*/ 1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9" name="Freeform 1603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2 w 266"/>
                  <a:gd name="T3" fmla="*/ 0 h 16"/>
                  <a:gd name="T4" fmla="*/ 22 w 266"/>
                  <a:gd name="T5" fmla="*/ 1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0" name="Freeform 1604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1" name="Freeform 1605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0 w 384"/>
                  <a:gd name="T3" fmla="*/ 26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2" name="Freeform 1606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3" name="Freeform 1607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1 w 384"/>
                  <a:gd name="T3" fmla="*/ 0 h 311"/>
                  <a:gd name="T4" fmla="*/ 32 w 384"/>
                  <a:gd name="T5" fmla="*/ 26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4" name="Freeform 1608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 w 1314"/>
                  <a:gd name="T3" fmla="*/ 9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5" name="Freeform 1609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 w 1314"/>
                  <a:gd name="T3" fmla="*/ 9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6" name="Freeform 1610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9 w 1314"/>
                  <a:gd name="T3" fmla="*/ 0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7" name="Freeform 1611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09 w 1314"/>
                  <a:gd name="T3" fmla="*/ 0 h 107"/>
                  <a:gd name="T4" fmla="*/ 109 w 1314"/>
                  <a:gd name="T5" fmla="*/ 9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8" name="Freeform 1612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 w 284"/>
                  <a:gd name="T3" fmla="*/ 5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09" name="Freeform 1613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 w 284"/>
                  <a:gd name="T3" fmla="*/ 5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0" name="Freeform 1614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1 w 284"/>
                  <a:gd name="T3" fmla="*/ 0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1" name="Freeform 1615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1 w 284"/>
                  <a:gd name="T3" fmla="*/ 0 h 59"/>
                  <a:gd name="T4" fmla="*/ 23 w 284"/>
                  <a:gd name="T5" fmla="*/ 5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2" name="Freeform 1616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5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3" name="Freeform 1617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5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4" name="Freeform 1618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5" name="Freeform 1619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5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6" name="Freeform 1620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5 h 63"/>
                  <a:gd name="T4" fmla="*/ 10 w 120"/>
                  <a:gd name="T5" fmla="*/ 5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7" name="Freeform 1621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5 h 63"/>
                  <a:gd name="T4" fmla="*/ 10 w 120"/>
                  <a:gd name="T5" fmla="*/ 5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8" name="Freeform 1622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19" name="Freeform 1623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0" name="Freeform 1624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 w 42"/>
                  <a:gd name="T3" fmla="*/ 0 h 38"/>
                  <a:gd name="T4" fmla="*/ 4 w 42"/>
                  <a:gd name="T5" fmla="*/ 3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1" name="Freeform 1625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 w 42"/>
                  <a:gd name="T3" fmla="*/ 0 h 38"/>
                  <a:gd name="T4" fmla="*/ 4 w 42"/>
                  <a:gd name="T5" fmla="*/ 3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2" name="Freeform 1626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1 w 385"/>
                  <a:gd name="T1" fmla="*/ 0 h 38"/>
                  <a:gd name="T2" fmla="*/ 0 w 385"/>
                  <a:gd name="T3" fmla="*/ 3 h 38"/>
                  <a:gd name="T4" fmla="*/ 32 w 385"/>
                  <a:gd name="T5" fmla="*/ 3 h 38"/>
                  <a:gd name="T6" fmla="*/ 31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3" name="Freeform 1627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1 w 385"/>
                  <a:gd name="T1" fmla="*/ 0 h 38"/>
                  <a:gd name="T2" fmla="*/ 0 w 385"/>
                  <a:gd name="T3" fmla="*/ 3 h 38"/>
                  <a:gd name="T4" fmla="*/ 32 w 385"/>
                  <a:gd name="T5" fmla="*/ 3 h 38"/>
                  <a:gd name="T6" fmla="*/ 31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4" name="Freeform 1628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5 w 216"/>
                  <a:gd name="T3" fmla="*/ 13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5" name="Freeform 1629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5 w 216"/>
                  <a:gd name="T3" fmla="*/ 13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6" name="Freeform 1630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8 w 216"/>
                  <a:gd name="T3" fmla="*/ 0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7" name="Freeform 1631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8 w 216"/>
                  <a:gd name="T3" fmla="*/ 0 h 157"/>
                  <a:gd name="T4" fmla="*/ 18 w 216"/>
                  <a:gd name="T5" fmla="*/ 13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8" name="Freeform 1632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7"/>
                  <a:gd name="T1" fmla="*/ 0 h 1"/>
                  <a:gd name="T2" fmla="*/ 0 w 387"/>
                  <a:gd name="T3" fmla="*/ 0 h 1"/>
                  <a:gd name="T4" fmla="*/ 32 w 387"/>
                  <a:gd name="T5" fmla="*/ 0 h 1"/>
                  <a:gd name="T6" fmla="*/ 0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29" name="Freeform 1633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7"/>
                  <a:gd name="T1" fmla="*/ 0 h 1"/>
                  <a:gd name="T2" fmla="*/ 0 w 387"/>
                  <a:gd name="T3" fmla="*/ 0 h 1"/>
                  <a:gd name="T4" fmla="*/ 32 w 387"/>
                  <a:gd name="T5" fmla="*/ 0 h 1"/>
                  <a:gd name="T6" fmla="*/ 0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0" name="Freeform 1634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2 w 385"/>
                  <a:gd name="T3" fmla="*/ 0 h 1"/>
                  <a:gd name="T4" fmla="*/ 32 w 385"/>
                  <a:gd name="T5" fmla="*/ 0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1" name="Freeform 1635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2 w 385"/>
                  <a:gd name="T3" fmla="*/ 0 h 1"/>
                  <a:gd name="T4" fmla="*/ 32 w 385"/>
                  <a:gd name="T5" fmla="*/ 0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2" name="Freeform 1636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 w 127"/>
                  <a:gd name="T3" fmla="*/ 8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3" name="Freeform 1637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 w 127"/>
                  <a:gd name="T3" fmla="*/ 8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4" name="Freeform 1638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7 w 127"/>
                  <a:gd name="T3" fmla="*/ 0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5" name="Freeform 1639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7 w 127"/>
                  <a:gd name="T3" fmla="*/ 0 h 98"/>
                  <a:gd name="T4" fmla="*/ 11 w 127"/>
                  <a:gd name="T5" fmla="*/ 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6" name="Freeform 1640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38 w 461"/>
                  <a:gd name="T3" fmla="*/ 0 h 44"/>
                  <a:gd name="T4" fmla="*/ 2 w 461"/>
                  <a:gd name="T5" fmla="*/ 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7" name="Freeform 1641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38 w 461"/>
                  <a:gd name="T3" fmla="*/ 0 h 44"/>
                  <a:gd name="T4" fmla="*/ 2 w 461"/>
                  <a:gd name="T5" fmla="*/ 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8" name="Freeform 1642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 w 475"/>
                  <a:gd name="T3" fmla="*/ 3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39" name="Freeform 1643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 w 475"/>
                  <a:gd name="T3" fmla="*/ 3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0" name="Freeform 1644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39 w 475"/>
                  <a:gd name="T3" fmla="*/ 0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1" name="Freeform 1645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39 w 475"/>
                  <a:gd name="T3" fmla="*/ 0 h 29"/>
                  <a:gd name="T4" fmla="*/ 39 w 475"/>
                  <a:gd name="T5" fmla="*/ 3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2" name="Freeform 1646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4 w 161"/>
                  <a:gd name="T1" fmla="*/ 0 h 172"/>
                  <a:gd name="T2" fmla="*/ 0 w 161"/>
                  <a:gd name="T3" fmla="*/ 15 h 172"/>
                  <a:gd name="T4" fmla="*/ 8 w 161"/>
                  <a:gd name="T5" fmla="*/ 15 h 172"/>
                  <a:gd name="T6" fmla="*/ 14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3" name="Freeform 1647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4 w 161"/>
                  <a:gd name="T1" fmla="*/ 0 h 172"/>
                  <a:gd name="T2" fmla="*/ 0 w 161"/>
                  <a:gd name="T3" fmla="*/ 15 h 172"/>
                  <a:gd name="T4" fmla="*/ 8 w 161"/>
                  <a:gd name="T5" fmla="*/ 15 h 172"/>
                  <a:gd name="T6" fmla="*/ 14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4" name="Freeform 1648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 w 160"/>
                  <a:gd name="T1" fmla="*/ 0 h 172"/>
                  <a:gd name="T2" fmla="*/ 14 w 160"/>
                  <a:gd name="T3" fmla="*/ 0 h 172"/>
                  <a:gd name="T4" fmla="*/ 0 w 160"/>
                  <a:gd name="T5" fmla="*/ 15 h 172"/>
                  <a:gd name="T6" fmla="*/ 6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5" name="Freeform 1649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 w 160"/>
                  <a:gd name="T1" fmla="*/ 0 h 172"/>
                  <a:gd name="T2" fmla="*/ 14 w 160"/>
                  <a:gd name="T3" fmla="*/ 0 h 172"/>
                  <a:gd name="T4" fmla="*/ 0 w 160"/>
                  <a:gd name="T5" fmla="*/ 15 h 172"/>
                  <a:gd name="T6" fmla="*/ 6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6" name="Freeform 1650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 h 26"/>
                  <a:gd name="T4" fmla="*/ 6 w 72"/>
                  <a:gd name="T5" fmla="*/ 2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7" name="Freeform 1651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 h 26"/>
                  <a:gd name="T4" fmla="*/ 6 w 72"/>
                  <a:gd name="T5" fmla="*/ 2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8" name="Freeform 1652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8 w 96"/>
                  <a:gd name="T3" fmla="*/ 0 h 26"/>
                  <a:gd name="T4" fmla="*/ 6 w 96"/>
                  <a:gd name="T5" fmla="*/ 2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49" name="Freeform 1653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8 w 96"/>
                  <a:gd name="T3" fmla="*/ 0 h 26"/>
                  <a:gd name="T4" fmla="*/ 6 w 96"/>
                  <a:gd name="T5" fmla="*/ 2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0" name="Freeform 1654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1" name="Freeform 1655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2" name="Freeform 1656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3" name="Freeform 1657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4" name="Freeform 1658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5" name="Freeform 1659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6" name="Freeform 1660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7" name="Freeform 1661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8" name="Freeform 1662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0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59" name="Freeform 1663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0 w 72"/>
                  <a:gd name="T5" fmla="*/ 1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0" name="Freeform 1664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1 w 71"/>
                  <a:gd name="T1" fmla="*/ 0 h 340"/>
                  <a:gd name="T2" fmla="*/ 0 w 71"/>
                  <a:gd name="T3" fmla="*/ 28 h 340"/>
                  <a:gd name="T4" fmla="*/ 6 w 71"/>
                  <a:gd name="T5" fmla="*/ 28 h 340"/>
                  <a:gd name="T6" fmla="*/ 1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1" name="Freeform 1665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1 w 71"/>
                  <a:gd name="T1" fmla="*/ 0 h 340"/>
                  <a:gd name="T2" fmla="*/ 0 w 71"/>
                  <a:gd name="T3" fmla="*/ 28 h 340"/>
                  <a:gd name="T4" fmla="*/ 6 w 71"/>
                  <a:gd name="T5" fmla="*/ 28 h 340"/>
                  <a:gd name="T6" fmla="*/ 1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2" name="Freeform 1666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6 w 72"/>
                  <a:gd name="T3" fmla="*/ 0 h 340"/>
                  <a:gd name="T4" fmla="*/ 5 w 72"/>
                  <a:gd name="T5" fmla="*/ 28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3" name="Freeform 1667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6 w 72"/>
                  <a:gd name="T3" fmla="*/ 0 h 340"/>
                  <a:gd name="T4" fmla="*/ 5 w 72"/>
                  <a:gd name="T5" fmla="*/ 28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4" name="Freeform 1668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5" name="Freeform 1669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6" name="Freeform 1670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7" name="Freeform 1671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8" name="Freeform 1672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69" name="Freeform 1673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0" name="Freeform 1674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1" name="Freeform 1675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2" name="Freeform 1676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3" name="Freeform 1677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177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4" name="Freeform 1678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5" name="Freeform 1679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0 w 115"/>
                  <a:gd name="T3" fmla="*/ 0 h 2126"/>
                  <a:gd name="T4" fmla="*/ 10 w 115"/>
                  <a:gd name="T5" fmla="*/ 177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6" name="Freeform 1680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7" name="Freeform 1681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8" name="Freeform 1682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79" name="Freeform 1683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0" name="Line 1684"/>
              <p:cNvSpPr>
                <a:spLocks noChangeShapeType="1"/>
              </p:cNvSpPr>
              <p:nvPr/>
            </p:nvSpPr>
            <p:spPr bwMode="auto">
              <a:xfrm flipV="1">
                <a:off x="3049" y="3147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1" name="Line 1685"/>
              <p:cNvSpPr>
                <a:spLocks noChangeShapeType="1"/>
              </p:cNvSpPr>
              <p:nvPr/>
            </p:nvSpPr>
            <p:spPr bwMode="auto">
              <a:xfrm flipH="1" flipV="1">
                <a:off x="3049" y="3172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2" name="Line 1686"/>
              <p:cNvSpPr>
                <a:spLocks noChangeShapeType="1"/>
              </p:cNvSpPr>
              <p:nvPr/>
            </p:nvSpPr>
            <p:spPr bwMode="auto">
              <a:xfrm>
                <a:off x="3077" y="3181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3" name="Line 1687"/>
              <p:cNvSpPr>
                <a:spLocks noChangeShapeType="1"/>
              </p:cNvSpPr>
              <p:nvPr/>
            </p:nvSpPr>
            <p:spPr bwMode="auto">
              <a:xfrm flipV="1">
                <a:off x="3077" y="314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4" name="Line 1688"/>
              <p:cNvSpPr>
                <a:spLocks noChangeShapeType="1"/>
              </p:cNvSpPr>
              <p:nvPr/>
            </p:nvSpPr>
            <p:spPr bwMode="auto">
              <a:xfrm>
                <a:off x="2946" y="310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5" name="Line 1689"/>
              <p:cNvSpPr>
                <a:spLocks noChangeShapeType="1"/>
              </p:cNvSpPr>
              <p:nvPr/>
            </p:nvSpPr>
            <p:spPr bwMode="auto">
              <a:xfrm>
                <a:off x="2937" y="3092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6" name="Line 1690"/>
              <p:cNvSpPr>
                <a:spLocks noChangeShapeType="1"/>
              </p:cNvSpPr>
              <p:nvPr/>
            </p:nvSpPr>
            <p:spPr bwMode="auto">
              <a:xfrm flipH="1">
                <a:off x="2912" y="307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7" name="Line 1691"/>
              <p:cNvSpPr>
                <a:spLocks noChangeShapeType="1"/>
              </p:cNvSpPr>
              <p:nvPr/>
            </p:nvSpPr>
            <p:spPr bwMode="auto">
              <a:xfrm flipH="1">
                <a:off x="2902" y="3069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8" name="Line 1692"/>
              <p:cNvSpPr>
                <a:spLocks noChangeShapeType="1"/>
              </p:cNvSpPr>
              <p:nvPr/>
            </p:nvSpPr>
            <p:spPr bwMode="auto">
              <a:xfrm flipV="1">
                <a:off x="3158" y="3163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89" name="Line 1693"/>
              <p:cNvSpPr>
                <a:spLocks noChangeShapeType="1"/>
              </p:cNvSpPr>
              <p:nvPr/>
            </p:nvSpPr>
            <p:spPr bwMode="auto">
              <a:xfrm>
                <a:off x="2946" y="3233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0" name="Line 1694"/>
              <p:cNvSpPr>
                <a:spLocks noChangeShapeType="1"/>
              </p:cNvSpPr>
              <p:nvPr/>
            </p:nvSpPr>
            <p:spPr bwMode="auto">
              <a:xfrm>
                <a:off x="2937" y="3243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1" name="Line 1695"/>
              <p:cNvSpPr>
                <a:spLocks noChangeShapeType="1"/>
              </p:cNvSpPr>
              <p:nvPr/>
            </p:nvSpPr>
            <p:spPr bwMode="auto">
              <a:xfrm>
                <a:off x="2912" y="3256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2" name="Line 1696"/>
              <p:cNvSpPr>
                <a:spLocks noChangeShapeType="1"/>
              </p:cNvSpPr>
              <p:nvPr/>
            </p:nvSpPr>
            <p:spPr bwMode="auto">
              <a:xfrm>
                <a:off x="2902" y="3266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3" name="Line 1697"/>
              <p:cNvSpPr>
                <a:spLocks noChangeShapeType="1"/>
              </p:cNvSpPr>
              <p:nvPr/>
            </p:nvSpPr>
            <p:spPr bwMode="auto">
              <a:xfrm flipV="1">
                <a:off x="3295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4" name="Line 1698"/>
              <p:cNvSpPr>
                <a:spLocks noChangeShapeType="1"/>
              </p:cNvSpPr>
              <p:nvPr/>
            </p:nvSpPr>
            <p:spPr bwMode="auto">
              <a:xfrm flipV="1">
                <a:off x="3305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5" name="Line 1699"/>
              <p:cNvSpPr>
                <a:spLocks noChangeShapeType="1"/>
              </p:cNvSpPr>
              <p:nvPr/>
            </p:nvSpPr>
            <p:spPr bwMode="auto">
              <a:xfrm flipH="1">
                <a:off x="3077" y="3181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6" name="Line 1700"/>
              <p:cNvSpPr>
                <a:spLocks noChangeShapeType="1"/>
              </p:cNvSpPr>
              <p:nvPr/>
            </p:nvSpPr>
            <p:spPr bwMode="auto">
              <a:xfrm flipH="1">
                <a:off x="3077" y="3163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7" name="Line 1701"/>
              <p:cNvSpPr>
                <a:spLocks noChangeShapeType="1"/>
              </p:cNvSpPr>
              <p:nvPr/>
            </p:nvSpPr>
            <p:spPr bwMode="auto">
              <a:xfrm flipV="1">
                <a:off x="3001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8" name="Line 1702"/>
              <p:cNvSpPr>
                <a:spLocks noChangeShapeType="1"/>
              </p:cNvSpPr>
              <p:nvPr/>
            </p:nvSpPr>
            <p:spPr bwMode="auto">
              <a:xfrm flipV="1">
                <a:off x="3010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799" name="Line 1703"/>
              <p:cNvSpPr>
                <a:spLocks noChangeShapeType="1"/>
              </p:cNvSpPr>
              <p:nvPr/>
            </p:nvSpPr>
            <p:spPr bwMode="auto">
              <a:xfrm>
                <a:off x="2912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0" name="Line 1704"/>
              <p:cNvSpPr>
                <a:spLocks noChangeShapeType="1"/>
              </p:cNvSpPr>
              <p:nvPr/>
            </p:nvSpPr>
            <p:spPr bwMode="auto">
              <a:xfrm>
                <a:off x="2902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1" name="Line 1705"/>
              <p:cNvSpPr>
                <a:spLocks noChangeShapeType="1"/>
              </p:cNvSpPr>
              <p:nvPr/>
            </p:nvSpPr>
            <p:spPr bwMode="auto">
              <a:xfrm flipV="1">
                <a:off x="2937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2" name="Line 1706"/>
              <p:cNvSpPr>
                <a:spLocks noChangeShapeType="1"/>
              </p:cNvSpPr>
              <p:nvPr/>
            </p:nvSpPr>
            <p:spPr bwMode="auto">
              <a:xfrm flipV="1">
                <a:off x="2946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3" name="Line 1707"/>
              <p:cNvSpPr>
                <a:spLocks noChangeShapeType="1"/>
              </p:cNvSpPr>
              <p:nvPr/>
            </p:nvSpPr>
            <p:spPr bwMode="auto">
              <a:xfrm flipV="1">
                <a:off x="3246" y="3194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4" name="Line 1708"/>
              <p:cNvSpPr>
                <a:spLocks noChangeShapeType="1"/>
              </p:cNvSpPr>
              <p:nvPr/>
            </p:nvSpPr>
            <p:spPr bwMode="auto">
              <a:xfrm flipV="1">
                <a:off x="3242" y="3200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5" name="Line 1709"/>
              <p:cNvSpPr>
                <a:spLocks noChangeShapeType="1"/>
              </p:cNvSpPr>
              <p:nvPr/>
            </p:nvSpPr>
            <p:spPr bwMode="auto">
              <a:xfrm flipV="1">
                <a:off x="3221" y="313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6" name="Line 1710"/>
              <p:cNvSpPr>
                <a:spLocks noChangeShapeType="1"/>
              </p:cNvSpPr>
              <p:nvPr/>
            </p:nvSpPr>
            <p:spPr bwMode="auto">
              <a:xfrm flipV="1">
                <a:off x="3220" y="3133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7" name="Line 1711"/>
              <p:cNvSpPr>
                <a:spLocks noChangeShapeType="1"/>
              </p:cNvSpPr>
              <p:nvPr/>
            </p:nvSpPr>
            <p:spPr bwMode="auto">
              <a:xfrm>
                <a:off x="3221" y="313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8" name="Line 1712"/>
              <p:cNvSpPr>
                <a:spLocks noChangeShapeType="1"/>
              </p:cNvSpPr>
              <p:nvPr/>
            </p:nvSpPr>
            <p:spPr bwMode="auto">
              <a:xfrm>
                <a:off x="3237" y="3179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09" name="Line 1713"/>
              <p:cNvSpPr>
                <a:spLocks noChangeShapeType="1"/>
              </p:cNvSpPr>
              <p:nvPr/>
            </p:nvSpPr>
            <p:spPr bwMode="auto">
              <a:xfrm>
                <a:off x="3233" y="3184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0" name="Line 1714"/>
              <p:cNvSpPr>
                <a:spLocks noChangeShapeType="1"/>
              </p:cNvSpPr>
              <p:nvPr/>
            </p:nvSpPr>
            <p:spPr bwMode="auto">
              <a:xfrm>
                <a:off x="3277" y="3194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1" name="Line 1715"/>
              <p:cNvSpPr>
                <a:spLocks noChangeShapeType="1"/>
              </p:cNvSpPr>
              <p:nvPr/>
            </p:nvSpPr>
            <p:spPr bwMode="auto">
              <a:xfrm flipV="1">
                <a:off x="3257" y="3153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2" name="Line 1716"/>
              <p:cNvSpPr>
                <a:spLocks noChangeShapeType="1"/>
              </p:cNvSpPr>
              <p:nvPr/>
            </p:nvSpPr>
            <p:spPr bwMode="auto">
              <a:xfrm>
                <a:off x="3250" y="3138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3" name="Line 1717"/>
              <p:cNvSpPr>
                <a:spLocks noChangeShapeType="1"/>
              </p:cNvSpPr>
              <p:nvPr/>
            </p:nvSpPr>
            <p:spPr bwMode="auto">
              <a:xfrm>
                <a:off x="3253" y="3133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4" name="Line 1718"/>
              <p:cNvSpPr>
                <a:spLocks noChangeShapeType="1"/>
              </p:cNvSpPr>
              <p:nvPr/>
            </p:nvSpPr>
            <p:spPr bwMode="auto">
              <a:xfrm flipH="1">
                <a:off x="3179" y="3175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5" name="Line 1719"/>
              <p:cNvSpPr>
                <a:spLocks noChangeShapeType="1"/>
              </p:cNvSpPr>
              <p:nvPr/>
            </p:nvSpPr>
            <p:spPr bwMode="auto">
              <a:xfrm flipH="1">
                <a:off x="3178" y="3171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6" name="Line 1720"/>
              <p:cNvSpPr>
                <a:spLocks noChangeShapeType="1"/>
              </p:cNvSpPr>
              <p:nvPr/>
            </p:nvSpPr>
            <p:spPr bwMode="auto">
              <a:xfrm>
                <a:off x="3178" y="3174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7" name="Line 1721"/>
              <p:cNvSpPr>
                <a:spLocks noChangeShapeType="1"/>
              </p:cNvSpPr>
              <p:nvPr/>
            </p:nvSpPr>
            <p:spPr bwMode="auto">
              <a:xfrm flipH="1">
                <a:off x="3206" y="3204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8" name="Line 1722"/>
              <p:cNvSpPr>
                <a:spLocks noChangeShapeType="1"/>
              </p:cNvSpPr>
              <p:nvPr/>
            </p:nvSpPr>
            <p:spPr bwMode="auto">
              <a:xfrm flipH="1">
                <a:off x="3212" y="3206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19" name="Line 1723"/>
              <p:cNvSpPr>
                <a:spLocks noChangeShapeType="1"/>
              </p:cNvSpPr>
              <p:nvPr/>
            </p:nvSpPr>
            <p:spPr bwMode="auto">
              <a:xfrm flipH="1">
                <a:off x="3206" y="3234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0" name="Line 1724"/>
              <p:cNvSpPr>
                <a:spLocks noChangeShapeType="1"/>
              </p:cNvSpPr>
              <p:nvPr/>
            </p:nvSpPr>
            <p:spPr bwMode="auto">
              <a:xfrm flipH="1">
                <a:off x="3200" y="3151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1" name="Line 1725"/>
              <p:cNvSpPr>
                <a:spLocks noChangeShapeType="1"/>
              </p:cNvSpPr>
              <p:nvPr/>
            </p:nvSpPr>
            <p:spPr bwMode="auto">
              <a:xfrm flipH="1">
                <a:off x="3195" y="3141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2" name="Freeform 1726"/>
              <p:cNvSpPr>
                <a:spLocks/>
              </p:cNvSpPr>
              <p:nvPr/>
            </p:nvSpPr>
            <p:spPr bwMode="auto">
              <a:xfrm>
                <a:off x="3186" y="3098"/>
                <a:ext cx="33" cy="34"/>
              </a:xfrm>
              <a:custGeom>
                <a:avLst/>
                <a:gdLst>
                  <a:gd name="T0" fmla="*/ 33 w 403"/>
                  <a:gd name="T1" fmla="*/ 17 h 403"/>
                  <a:gd name="T2" fmla="*/ 31 w 403"/>
                  <a:gd name="T3" fmla="*/ 9 h 403"/>
                  <a:gd name="T4" fmla="*/ 25 w 403"/>
                  <a:gd name="T5" fmla="*/ 2 h 403"/>
                  <a:gd name="T6" fmla="*/ 16 w 403"/>
                  <a:gd name="T7" fmla="*/ 0 h 403"/>
                  <a:gd name="T8" fmla="*/ 8 w 403"/>
                  <a:gd name="T9" fmla="*/ 2 h 403"/>
                  <a:gd name="T10" fmla="*/ 2 w 403"/>
                  <a:gd name="T11" fmla="*/ 9 h 403"/>
                  <a:gd name="T12" fmla="*/ 0 w 403"/>
                  <a:gd name="T13" fmla="*/ 17 h 403"/>
                  <a:gd name="T14" fmla="*/ 2 w 403"/>
                  <a:gd name="T15" fmla="*/ 26 h 403"/>
                  <a:gd name="T16" fmla="*/ 8 w 403"/>
                  <a:gd name="T17" fmla="*/ 32 h 403"/>
                  <a:gd name="T18" fmla="*/ 16 w 403"/>
                  <a:gd name="T19" fmla="*/ 34 h 403"/>
                  <a:gd name="T20" fmla="*/ 25 w 403"/>
                  <a:gd name="T21" fmla="*/ 32 h 403"/>
                  <a:gd name="T22" fmla="*/ 31 w 403"/>
                  <a:gd name="T23" fmla="*/ 26 h 403"/>
                  <a:gd name="T24" fmla="*/ 33 w 403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2"/>
                    </a:moveTo>
                    <a:lnTo>
                      <a:pt x="375" y="101"/>
                    </a:lnTo>
                    <a:lnTo>
                      <a:pt x="302" y="28"/>
                    </a:lnTo>
                    <a:lnTo>
                      <a:pt x="201" y="0"/>
                    </a:lnTo>
                    <a:lnTo>
                      <a:pt x="101" y="28"/>
                    </a:lnTo>
                    <a:lnTo>
                      <a:pt x="27" y="101"/>
                    </a:lnTo>
                    <a:lnTo>
                      <a:pt x="0" y="202"/>
                    </a:lnTo>
                    <a:lnTo>
                      <a:pt x="27" y="303"/>
                    </a:lnTo>
                    <a:lnTo>
                      <a:pt x="101" y="377"/>
                    </a:lnTo>
                    <a:lnTo>
                      <a:pt x="201" y="403"/>
                    </a:lnTo>
                    <a:lnTo>
                      <a:pt x="302" y="377"/>
                    </a:lnTo>
                    <a:lnTo>
                      <a:pt x="375" y="303"/>
                    </a:lnTo>
                    <a:lnTo>
                      <a:pt x="403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3" name="Line 1727"/>
              <p:cNvSpPr>
                <a:spLocks noChangeShapeType="1"/>
              </p:cNvSpPr>
              <p:nvPr/>
            </p:nvSpPr>
            <p:spPr bwMode="auto">
              <a:xfrm>
                <a:off x="3204" y="3151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4" name="Line 1728"/>
              <p:cNvSpPr>
                <a:spLocks noChangeShapeType="1"/>
              </p:cNvSpPr>
              <p:nvPr/>
            </p:nvSpPr>
            <p:spPr bwMode="auto">
              <a:xfrm flipH="1">
                <a:off x="3206" y="3189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5" name="Line 1729"/>
              <p:cNvSpPr>
                <a:spLocks noChangeShapeType="1"/>
              </p:cNvSpPr>
              <p:nvPr/>
            </p:nvSpPr>
            <p:spPr bwMode="auto">
              <a:xfrm flipH="1">
                <a:off x="3212" y="3184"/>
                <a:ext cx="21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6" name="Freeform 1730"/>
              <p:cNvSpPr>
                <a:spLocks/>
              </p:cNvSpPr>
              <p:nvPr/>
            </p:nvSpPr>
            <p:spPr bwMode="auto">
              <a:xfrm>
                <a:off x="3201" y="3134"/>
                <a:ext cx="19" cy="7"/>
              </a:xfrm>
              <a:custGeom>
                <a:avLst/>
                <a:gdLst>
                  <a:gd name="T0" fmla="*/ 0 w 233"/>
                  <a:gd name="T1" fmla="*/ 7 h 81"/>
                  <a:gd name="T2" fmla="*/ 10 w 233"/>
                  <a:gd name="T3" fmla="*/ 6 h 81"/>
                  <a:gd name="T4" fmla="*/ 19 w 233"/>
                  <a:gd name="T5" fmla="*/ 0 h 81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1"/>
                  <a:gd name="T11" fmla="*/ 233 w 233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1">
                    <a:moveTo>
                      <a:pt x="0" y="81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7" name="Rectangle 1731"/>
              <p:cNvSpPr>
                <a:spLocks noChangeArrowheads="1"/>
              </p:cNvSpPr>
              <p:nvPr/>
            </p:nvSpPr>
            <p:spPr bwMode="auto">
              <a:xfrm>
                <a:off x="3348" y="3144"/>
                <a:ext cx="22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8" name="Rectangle 1732"/>
              <p:cNvSpPr>
                <a:spLocks noChangeArrowheads="1"/>
              </p:cNvSpPr>
              <p:nvPr/>
            </p:nvSpPr>
            <p:spPr bwMode="auto">
              <a:xfrm>
                <a:off x="3404" y="3098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29" name="Freeform 1733"/>
              <p:cNvSpPr>
                <a:spLocks/>
              </p:cNvSpPr>
              <p:nvPr/>
            </p:nvSpPr>
            <p:spPr bwMode="auto">
              <a:xfrm>
                <a:off x="3427" y="3169"/>
                <a:ext cx="15" cy="9"/>
              </a:xfrm>
              <a:custGeom>
                <a:avLst/>
                <a:gdLst>
                  <a:gd name="T0" fmla="*/ 14 w 178"/>
                  <a:gd name="T1" fmla="*/ 0 h 114"/>
                  <a:gd name="T2" fmla="*/ 11 w 178"/>
                  <a:gd name="T3" fmla="*/ 0 h 114"/>
                  <a:gd name="T4" fmla="*/ 0 w 178"/>
                  <a:gd name="T5" fmla="*/ 3 h 114"/>
                  <a:gd name="T6" fmla="*/ 0 w 178"/>
                  <a:gd name="T7" fmla="*/ 3 h 114"/>
                  <a:gd name="T8" fmla="*/ 3 w 178"/>
                  <a:gd name="T9" fmla="*/ 7 h 114"/>
                  <a:gd name="T10" fmla="*/ 5 w 178"/>
                  <a:gd name="T11" fmla="*/ 8 h 114"/>
                  <a:gd name="T12" fmla="*/ 9 w 178"/>
                  <a:gd name="T13" fmla="*/ 9 h 114"/>
                  <a:gd name="T14" fmla="*/ 10 w 178"/>
                  <a:gd name="T15" fmla="*/ 9 h 114"/>
                  <a:gd name="T16" fmla="*/ 15 w 178"/>
                  <a:gd name="T17" fmla="*/ 8 h 114"/>
                  <a:gd name="T18" fmla="*/ 14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5" y="0"/>
                    </a:moveTo>
                    <a:lnTo>
                      <a:pt x="126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7" y="94"/>
                    </a:lnTo>
                    <a:lnTo>
                      <a:pt x="55" y="104"/>
                    </a:lnTo>
                    <a:lnTo>
                      <a:pt x="111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0" name="Freeform 1734"/>
              <p:cNvSpPr>
                <a:spLocks/>
              </p:cNvSpPr>
              <p:nvPr/>
            </p:nvSpPr>
            <p:spPr bwMode="auto">
              <a:xfrm>
                <a:off x="3421" y="3099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3"/>
                    </a:lnTo>
                    <a:lnTo>
                      <a:pt x="67" y="820"/>
                    </a:lnTo>
                    <a:lnTo>
                      <a:pt x="76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40"/>
                    </a:lnTo>
                    <a:lnTo>
                      <a:pt x="153" y="334"/>
                    </a:lnTo>
                    <a:lnTo>
                      <a:pt x="241" y="334"/>
                    </a:lnTo>
                    <a:lnTo>
                      <a:pt x="241" y="243"/>
                    </a:lnTo>
                    <a:lnTo>
                      <a:pt x="153" y="24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1" name="Rectangle 1735"/>
              <p:cNvSpPr>
                <a:spLocks noChangeArrowheads="1"/>
              </p:cNvSpPr>
              <p:nvPr/>
            </p:nvSpPr>
            <p:spPr bwMode="auto">
              <a:xfrm>
                <a:off x="3448" y="3120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2" name="Rectangle 1736"/>
              <p:cNvSpPr>
                <a:spLocks noChangeArrowheads="1"/>
              </p:cNvSpPr>
              <p:nvPr/>
            </p:nvSpPr>
            <p:spPr bwMode="auto">
              <a:xfrm>
                <a:off x="3448" y="3098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3" name="Freeform 1737"/>
              <p:cNvSpPr>
                <a:spLocks/>
              </p:cNvSpPr>
              <p:nvPr/>
            </p:nvSpPr>
            <p:spPr bwMode="auto">
              <a:xfrm>
                <a:off x="3486" y="3125"/>
                <a:ext cx="16" cy="53"/>
              </a:xfrm>
              <a:custGeom>
                <a:avLst/>
                <a:gdLst>
                  <a:gd name="T0" fmla="*/ 13 w 197"/>
                  <a:gd name="T1" fmla="*/ 0 h 629"/>
                  <a:gd name="T2" fmla="*/ 0 w 197"/>
                  <a:gd name="T3" fmla="*/ 2 h 629"/>
                  <a:gd name="T4" fmla="*/ 1 w 197"/>
                  <a:gd name="T5" fmla="*/ 2 h 629"/>
                  <a:gd name="T6" fmla="*/ 5 w 197"/>
                  <a:gd name="T7" fmla="*/ 4 h 629"/>
                  <a:gd name="T8" fmla="*/ 5 w 197"/>
                  <a:gd name="T9" fmla="*/ 4 h 629"/>
                  <a:gd name="T10" fmla="*/ 8 w 197"/>
                  <a:gd name="T11" fmla="*/ 8 h 629"/>
                  <a:gd name="T12" fmla="*/ 8 w 197"/>
                  <a:gd name="T13" fmla="*/ 11 h 629"/>
                  <a:gd name="T14" fmla="*/ 9 w 197"/>
                  <a:gd name="T15" fmla="*/ 17 h 629"/>
                  <a:gd name="T16" fmla="*/ 9 w 197"/>
                  <a:gd name="T17" fmla="*/ 53 h 629"/>
                  <a:gd name="T18" fmla="*/ 16 w 197"/>
                  <a:gd name="T19" fmla="*/ 53 h 629"/>
                  <a:gd name="T20" fmla="*/ 16 w 197"/>
                  <a:gd name="T21" fmla="*/ 17 h 629"/>
                  <a:gd name="T22" fmla="*/ 16 w 197"/>
                  <a:gd name="T23" fmla="*/ 12 h 629"/>
                  <a:gd name="T24" fmla="*/ 16 w 197"/>
                  <a:gd name="T25" fmla="*/ 7 h 629"/>
                  <a:gd name="T26" fmla="*/ 15 w 197"/>
                  <a:gd name="T27" fmla="*/ 5 h 629"/>
                  <a:gd name="T28" fmla="*/ 13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6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4" name="Freeform 1738"/>
              <p:cNvSpPr>
                <a:spLocks/>
              </p:cNvSpPr>
              <p:nvPr/>
            </p:nvSpPr>
            <p:spPr bwMode="auto">
              <a:xfrm>
                <a:off x="3467" y="3120"/>
                <a:ext cx="10" cy="58"/>
              </a:xfrm>
              <a:custGeom>
                <a:avLst/>
                <a:gdLst>
                  <a:gd name="T0" fmla="*/ 6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7 w 130"/>
                  <a:gd name="T7" fmla="*/ 58 h 694"/>
                  <a:gd name="T8" fmla="*/ 7 w 130"/>
                  <a:gd name="T9" fmla="*/ 26 h 694"/>
                  <a:gd name="T10" fmla="*/ 7 w 130"/>
                  <a:gd name="T11" fmla="*/ 21 h 694"/>
                  <a:gd name="T12" fmla="*/ 8 w 130"/>
                  <a:gd name="T13" fmla="*/ 15 h 694"/>
                  <a:gd name="T14" fmla="*/ 10 w 130"/>
                  <a:gd name="T15" fmla="*/ 11 h 694"/>
                  <a:gd name="T16" fmla="*/ 6 w 130"/>
                  <a:gd name="T17" fmla="*/ 8 h 694"/>
                  <a:gd name="T18" fmla="*/ 6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5" name="Freeform 1739"/>
              <p:cNvSpPr>
                <a:spLocks/>
              </p:cNvSpPr>
              <p:nvPr/>
            </p:nvSpPr>
            <p:spPr bwMode="auto">
              <a:xfrm>
                <a:off x="3473" y="3118"/>
                <a:ext cx="26" cy="13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10 h 149"/>
                  <a:gd name="T10" fmla="*/ 4 w 311"/>
                  <a:gd name="T11" fmla="*/ 13 h 149"/>
                  <a:gd name="T12" fmla="*/ 8 w 311"/>
                  <a:gd name="T13" fmla="*/ 10 h 149"/>
                  <a:gd name="T14" fmla="*/ 12 w 311"/>
                  <a:gd name="T15" fmla="*/ 9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5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6" name="Freeform 1740"/>
              <p:cNvSpPr>
                <a:spLocks/>
              </p:cNvSpPr>
              <p:nvPr/>
            </p:nvSpPr>
            <p:spPr bwMode="auto">
              <a:xfrm>
                <a:off x="3516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7" name="Freeform 1741"/>
              <p:cNvSpPr>
                <a:spLocks/>
              </p:cNvSpPr>
              <p:nvPr/>
            </p:nvSpPr>
            <p:spPr bwMode="auto">
              <a:xfrm>
                <a:off x="3511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8" name="Freeform 1742"/>
              <p:cNvSpPr>
                <a:spLocks/>
              </p:cNvSpPr>
              <p:nvPr/>
            </p:nvSpPr>
            <p:spPr bwMode="auto">
              <a:xfrm>
                <a:off x="3516" y="3118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39" name="Freeform 1743"/>
              <p:cNvSpPr>
                <a:spLocks/>
              </p:cNvSpPr>
              <p:nvPr/>
            </p:nvSpPr>
            <p:spPr bwMode="auto">
              <a:xfrm>
                <a:off x="3560" y="312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5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0" name="Freeform 1744"/>
              <p:cNvSpPr>
                <a:spLocks/>
              </p:cNvSpPr>
              <p:nvPr/>
            </p:nvSpPr>
            <p:spPr bwMode="auto">
              <a:xfrm>
                <a:off x="3566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1" name="Freeform 1745"/>
              <p:cNvSpPr>
                <a:spLocks/>
              </p:cNvSpPr>
              <p:nvPr/>
            </p:nvSpPr>
            <p:spPr bwMode="auto">
              <a:xfrm>
                <a:off x="3589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2" name="Freeform 1746"/>
              <p:cNvSpPr>
                <a:spLocks/>
              </p:cNvSpPr>
              <p:nvPr/>
            </p:nvSpPr>
            <p:spPr bwMode="auto">
              <a:xfrm>
                <a:off x="3585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4" y="295"/>
                    </a:lnTo>
                    <a:lnTo>
                      <a:pt x="120" y="268"/>
                    </a:lnTo>
                    <a:lnTo>
                      <a:pt x="110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3" name="Freeform 1747"/>
              <p:cNvSpPr>
                <a:spLocks/>
              </p:cNvSpPr>
              <p:nvPr/>
            </p:nvSpPr>
            <p:spPr bwMode="auto">
              <a:xfrm>
                <a:off x="3586" y="3126"/>
                <a:ext cx="19" cy="12"/>
              </a:xfrm>
              <a:custGeom>
                <a:avLst/>
                <a:gdLst>
                  <a:gd name="T0" fmla="*/ 3 w 223"/>
                  <a:gd name="T1" fmla="*/ 0 h 136"/>
                  <a:gd name="T2" fmla="*/ 2 w 223"/>
                  <a:gd name="T3" fmla="*/ 4 h 136"/>
                  <a:gd name="T4" fmla="*/ 0 w 223"/>
                  <a:gd name="T5" fmla="*/ 10 h 136"/>
                  <a:gd name="T6" fmla="*/ 7 w 223"/>
                  <a:gd name="T7" fmla="*/ 12 h 136"/>
                  <a:gd name="T8" fmla="*/ 9 w 223"/>
                  <a:gd name="T9" fmla="*/ 7 h 136"/>
                  <a:gd name="T10" fmla="*/ 11 w 223"/>
                  <a:gd name="T11" fmla="*/ 3 h 136"/>
                  <a:gd name="T12" fmla="*/ 14 w 223"/>
                  <a:gd name="T13" fmla="*/ 1 h 136"/>
                  <a:gd name="T14" fmla="*/ 19 w 223"/>
                  <a:gd name="T15" fmla="*/ 0 h 136"/>
                  <a:gd name="T16" fmla="*/ 3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4" name="Freeform 1748"/>
              <p:cNvSpPr>
                <a:spLocks/>
              </p:cNvSpPr>
              <p:nvPr/>
            </p:nvSpPr>
            <p:spPr bwMode="auto">
              <a:xfrm>
                <a:off x="3590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8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5" name="Freeform 1749"/>
              <p:cNvSpPr>
                <a:spLocks/>
              </p:cNvSpPr>
              <p:nvPr/>
            </p:nvSpPr>
            <p:spPr bwMode="auto">
              <a:xfrm>
                <a:off x="3601" y="3097"/>
                <a:ext cx="15" cy="16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6" y="0"/>
                    </a:lnTo>
                    <a:lnTo>
                      <a:pt x="0" y="183"/>
                    </a:lnTo>
                    <a:lnTo>
                      <a:pt x="74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6" name="Freeform 1750"/>
              <p:cNvSpPr>
                <a:spLocks/>
              </p:cNvSpPr>
              <p:nvPr/>
            </p:nvSpPr>
            <p:spPr bwMode="auto">
              <a:xfrm>
                <a:off x="3634" y="3120"/>
                <a:ext cx="16" cy="58"/>
              </a:xfrm>
              <a:custGeom>
                <a:avLst/>
                <a:gdLst>
                  <a:gd name="T0" fmla="*/ 7 w 189"/>
                  <a:gd name="T1" fmla="*/ 0 h 694"/>
                  <a:gd name="T2" fmla="*/ 0 w 189"/>
                  <a:gd name="T3" fmla="*/ 0 h 694"/>
                  <a:gd name="T4" fmla="*/ 0 w 189"/>
                  <a:gd name="T5" fmla="*/ 58 h 694"/>
                  <a:gd name="T6" fmla="*/ 8 w 189"/>
                  <a:gd name="T7" fmla="*/ 58 h 694"/>
                  <a:gd name="T8" fmla="*/ 8 w 189"/>
                  <a:gd name="T9" fmla="*/ 28 h 694"/>
                  <a:gd name="T10" fmla="*/ 8 w 189"/>
                  <a:gd name="T11" fmla="*/ 22 h 694"/>
                  <a:gd name="T12" fmla="*/ 9 w 189"/>
                  <a:gd name="T13" fmla="*/ 16 h 694"/>
                  <a:gd name="T14" fmla="*/ 9 w 189"/>
                  <a:gd name="T15" fmla="*/ 15 h 694"/>
                  <a:gd name="T16" fmla="*/ 12 w 189"/>
                  <a:gd name="T17" fmla="*/ 11 h 694"/>
                  <a:gd name="T18" fmla="*/ 12 w 189"/>
                  <a:gd name="T19" fmla="*/ 11 h 694"/>
                  <a:gd name="T20" fmla="*/ 16 w 189"/>
                  <a:gd name="T21" fmla="*/ 9 h 694"/>
                  <a:gd name="T22" fmla="*/ 7 w 189"/>
                  <a:gd name="T23" fmla="*/ 9 h 694"/>
                  <a:gd name="T24" fmla="*/ 7 w 189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4"/>
                  <a:gd name="T41" fmla="*/ 189 w 189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9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7" name="Freeform 1751"/>
              <p:cNvSpPr>
                <a:spLocks/>
              </p:cNvSpPr>
              <p:nvPr/>
            </p:nvSpPr>
            <p:spPr bwMode="auto">
              <a:xfrm>
                <a:off x="3641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8" name="Rectangle 1752"/>
              <p:cNvSpPr>
                <a:spLocks noChangeArrowheads="1"/>
              </p:cNvSpPr>
              <p:nvPr/>
            </p:nvSpPr>
            <p:spPr bwMode="auto">
              <a:xfrm>
                <a:off x="366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49" name="Rectangle 1753"/>
              <p:cNvSpPr>
                <a:spLocks noChangeArrowheads="1"/>
              </p:cNvSpPr>
              <p:nvPr/>
            </p:nvSpPr>
            <p:spPr bwMode="auto">
              <a:xfrm>
                <a:off x="366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0" name="Freeform 1754"/>
              <p:cNvSpPr>
                <a:spLocks/>
              </p:cNvSpPr>
              <p:nvPr/>
            </p:nvSpPr>
            <p:spPr bwMode="auto">
              <a:xfrm>
                <a:off x="3683" y="3126"/>
                <a:ext cx="35" cy="53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6 h 632"/>
                  <a:gd name="T14" fmla="*/ 27 w 419"/>
                  <a:gd name="T15" fmla="*/ 22 h 632"/>
                  <a:gd name="T16" fmla="*/ 27 w 419"/>
                  <a:gd name="T17" fmla="*/ 23 h 632"/>
                  <a:gd name="T18" fmla="*/ 27 w 419"/>
                  <a:gd name="T19" fmla="*/ 29 h 632"/>
                  <a:gd name="T20" fmla="*/ 26 w 419"/>
                  <a:gd name="T21" fmla="*/ 35 h 632"/>
                  <a:gd name="T22" fmla="*/ 24 w 419"/>
                  <a:gd name="T23" fmla="*/ 39 h 632"/>
                  <a:gd name="T24" fmla="*/ 23 w 419"/>
                  <a:gd name="T25" fmla="*/ 41 h 632"/>
                  <a:gd name="T26" fmla="*/ 19 w 419"/>
                  <a:gd name="T27" fmla="*/ 44 h 632"/>
                  <a:gd name="T28" fmla="*/ 15 w 419"/>
                  <a:gd name="T29" fmla="*/ 45 h 632"/>
                  <a:gd name="T30" fmla="*/ 0 w 419"/>
                  <a:gd name="T31" fmla="*/ 45 h 632"/>
                  <a:gd name="T32" fmla="*/ 2 w 419"/>
                  <a:gd name="T33" fmla="*/ 48 h 632"/>
                  <a:gd name="T34" fmla="*/ 6 w 419"/>
                  <a:gd name="T35" fmla="*/ 51 h 632"/>
                  <a:gd name="T36" fmla="*/ 10 w 419"/>
                  <a:gd name="T37" fmla="*/ 52 h 632"/>
                  <a:gd name="T38" fmla="*/ 15 w 419"/>
                  <a:gd name="T39" fmla="*/ 53 h 632"/>
                  <a:gd name="T40" fmla="*/ 17 w 419"/>
                  <a:gd name="T41" fmla="*/ 53 h 632"/>
                  <a:gd name="T42" fmla="*/ 21 w 419"/>
                  <a:gd name="T43" fmla="*/ 52 h 632"/>
                  <a:gd name="T44" fmla="*/ 25 w 419"/>
                  <a:gd name="T45" fmla="*/ 49 h 632"/>
                  <a:gd name="T46" fmla="*/ 27 w 419"/>
                  <a:gd name="T47" fmla="*/ 48 h 632"/>
                  <a:gd name="T48" fmla="*/ 30 w 419"/>
                  <a:gd name="T49" fmla="*/ 44 h 632"/>
                  <a:gd name="T50" fmla="*/ 32 w 419"/>
                  <a:gd name="T51" fmla="*/ 39 h 632"/>
                  <a:gd name="T52" fmla="*/ 32 w 419"/>
                  <a:gd name="T53" fmla="*/ 39 h 632"/>
                  <a:gd name="T54" fmla="*/ 34 w 419"/>
                  <a:gd name="T55" fmla="*/ 35 h 632"/>
                  <a:gd name="T56" fmla="*/ 35 w 419"/>
                  <a:gd name="T57" fmla="*/ 29 h 632"/>
                  <a:gd name="T58" fmla="*/ 35 w 419"/>
                  <a:gd name="T59" fmla="*/ 22 h 632"/>
                  <a:gd name="T60" fmla="*/ 35 w 419"/>
                  <a:gd name="T61" fmla="*/ 22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3" y="185"/>
                    </a:lnTo>
                    <a:lnTo>
                      <a:pt x="328" y="266"/>
                    </a:lnTo>
                    <a:lnTo>
                      <a:pt x="328" y="271"/>
                    </a:lnTo>
                    <a:lnTo>
                      <a:pt x="323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6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0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19" y="575"/>
                    </a:lnTo>
                    <a:lnTo>
                      <a:pt x="359" y="529"/>
                    </a:lnTo>
                    <a:lnTo>
                      <a:pt x="389" y="470"/>
                    </a:lnTo>
                    <a:lnTo>
                      <a:pt x="389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1" name="Freeform 1755"/>
              <p:cNvSpPr>
                <a:spLocks/>
              </p:cNvSpPr>
              <p:nvPr/>
            </p:nvSpPr>
            <p:spPr bwMode="auto">
              <a:xfrm>
                <a:off x="3678" y="3118"/>
                <a:ext cx="35" cy="53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3 h 633"/>
                  <a:gd name="T14" fmla="*/ 1 w 420"/>
                  <a:gd name="T15" fmla="*/ 18 h 633"/>
                  <a:gd name="T16" fmla="*/ 0 w 420"/>
                  <a:gd name="T17" fmla="*/ 24 h 633"/>
                  <a:gd name="T18" fmla="*/ 0 w 420"/>
                  <a:gd name="T19" fmla="*/ 30 h 633"/>
                  <a:gd name="T20" fmla="*/ 0 w 420"/>
                  <a:gd name="T21" fmla="*/ 31 h 633"/>
                  <a:gd name="T22" fmla="*/ 1 w 420"/>
                  <a:gd name="T23" fmla="*/ 38 h 633"/>
                  <a:gd name="T24" fmla="*/ 2 w 420"/>
                  <a:gd name="T25" fmla="*/ 44 h 633"/>
                  <a:gd name="T26" fmla="*/ 3 w 420"/>
                  <a:gd name="T27" fmla="*/ 49 h 633"/>
                  <a:gd name="T28" fmla="*/ 6 w 420"/>
                  <a:gd name="T29" fmla="*/ 53 h 633"/>
                  <a:gd name="T30" fmla="*/ 20 w 420"/>
                  <a:gd name="T31" fmla="*/ 53 h 633"/>
                  <a:gd name="T32" fmla="*/ 19 w 420"/>
                  <a:gd name="T33" fmla="*/ 52 h 633"/>
                  <a:gd name="T34" fmla="*/ 15 w 420"/>
                  <a:gd name="T35" fmla="*/ 51 h 633"/>
                  <a:gd name="T36" fmla="*/ 11 w 420"/>
                  <a:gd name="T37" fmla="*/ 47 h 633"/>
                  <a:gd name="T38" fmla="*/ 11 w 420"/>
                  <a:gd name="T39" fmla="*/ 47 h 633"/>
                  <a:gd name="T40" fmla="*/ 9 w 420"/>
                  <a:gd name="T41" fmla="*/ 43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4 h 633"/>
                  <a:gd name="T50" fmla="*/ 9 w 420"/>
                  <a:gd name="T51" fmla="*/ 18 h 633"/>
                  <a:gd name="T52" fmla="*/ 11 w 420"/>
                  <a:gd name="T53" fmla="*/ 14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4" y="37"/>
                    </a:lnTo>
                    <a:lnTo>
                      <a:pt x="81" y="77"/>
                    </a:lnTo>
                    <a:lnTo>
                      <a:pt x="65" y="98"/>
                    </a:lnTo>
                    <a:lnTo>
                      <a:pt x="36" y="150"/>
                    </a:lnTo>
                    <a:lnTo>
                      <a:pt x="17" y="211"/>
                    </a:lnTo>
                    <a:lnTo>
                      <a:pt x="5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6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9" y="633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6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50" y="27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2" name="Freeform 1756"/>
              <p:cNvSpPr>
                <a:spLocks/>
              </p:cNvSpPr>
              <p:nvPr/>
            </p:nvSpPr>
            <p:spPr bwMode="auto">
              <a:xfrm>
                <a:off x="3753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3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3" name="Freeform 1757"/>
              <p:cNvSpPr>
                <a:spLocks/>
              </p:cNvSpPr>
              <p:nvPr/>
            </p:nvSpPr>
            <p:spPr bwMode="auto">
              <a:xfrm>
                <a:off x="3748" y="3118"/>
                <a:ext cx="30" cy="53"/>
              </a:xfrm>
              <a:custGeom>
                <a:avLst/>
                <a:gdLst>
                  <a:gd name="T0" fmla="*/ 18 w 364"/>
                  <a:gd name="T1" fmla="*/ 0 h 635"/>
                  <a:gd name="T2" fmla="*/ 17 w 364"/>
                  <a:gd name="T3" fmla="*/ 0 h 635"/>
                  <a:gd name="T4" fmla="*/ 13 w 364"/>
                  <a:gd name="T5" fmla="*/ 1 h 635"/>
                  <a:gd name="T6" fmla="*/ 9 w 364"/>
                  <a:gd name="T7" fmla="*/ 4 h 635"/>
                  <a:gd name="T8" fmla="*/ 7 w 364"/>
                  <a:gd name="T9" fmla="*/ 5 h 635"/>
                  <a:gd name="T10" fmla="*/ 4 w 364"/>
                  <a:gd name="T11" fmla="*/ 9 h 635"/>
                  <a:gd name="T12" fmla="*/ 2 w 364"/>
                  <a:gd name="T13" fmla="*/ 15 h 635"/>
                  <a:gd name="T14" fmla="*/ 1 w 364"/>
                  <a:gd name="T15" fmla="*/ 18 h 635"/>
                  <a:gd name="T16" fmla="*/ 0 w 364"/>
                  <a:gd name="T17" fmla="*/ 24 h 635"/>
                  <a:gd name="T18" fmla="*/ 0 w 364"/>
                  <a:gd name="T19" fmla="*/ 30 h 635"/>
                  <a:gd name="T20" fmla="*/ 0 w 364"/>
                  <a:gd name="T21" fmla="*/ 35 h 635"/>
                  <a:gd name="T22" fmla="*/ 1 w 364"/>
                  <a:gd name="T23" fmla="*/ 41 h 635"/>
                  <a:gd name="T24" fmla="*/ 2 w 364"/>
                  <a:gd name="T25" fmla="*/ 46 h 635"/>
                  <a:gd name="T26" fmla="*/ 3 w 364"/>
                  <a:gd name="T27" fmla="*/ 48 h 635"/>
                  <a:gd name="T28" fmla="*/ 6 w 364"/>
                  <a:gd name="T29" fmla="*/ 53 h 635"/>
                  <a:gd name="T30" fmla="*/ 19 w 364"/>
                  <a:gd name="T31" fmla="*/ 52 h 635"/>
                  <a:gd name="T32" fmla="*/ 18 w 364"/>
                  <a:gd name="T33" fmla="*/ 52 h 635"/>
                  <a:gd name="T34" fmla="*/ 14 w 364"/>
                  <a:gd name="T35" fmla="*/ 51 h 635"/>
                  <a:gd name="T36" fmla="*/ 11 w 364"/>
                  <a:gd name="T37" fmla="*/ 47 h 635"/>
                  <a:gd name="T38" fmla="*/ 9 w 364"/>
                  <a:gd name="T39" fmla="*/ 43 h 635"/>
                  <a:gd name="T40" fmla="*/ 8 w 364"/>
                  <a:gd name="T41" fmla="*/ 37 h 635"/>
                  <a:gd name="T42" fmla="*/ 8 w 364"/>
                  <a:gd name="T43" fmla="*/ 30 h 635"/>
                  <a:gd name="T44" fmla="*/ 8 w 364"/>
                  <a:gd name="T45" fmla="*/ 30 h 635"/>
                  <a:gd name="T46" fmla="*/ 8 w 364"/>
                  <a:gd name="T47" fmla="*/ 23 h 635"/>
                  <a:gd name="T48" fmla="*/ 9 w 364"/>
                  <a:gd name="T49" fmla="*/ 18 h 635"/>
                  <a:gd name="T50" fmla="*/ 11 w 364"/>
                  <a:gd name="T51" fmla="*/ 13 h 635"/>
                  <a:gd name="T52" fmla="*/ 11 w 364"/>
                  <a:gd name="T53" fmla="*/ 13 h 635"/>
                  <a:gd name="T54" fmla="*/ 15 w 364"/>
                  <a:gd name="T55" fmla="*/ 9 h 635"/>
                  <a:gd name="T56" fmla="*/ 19 w 364"/>
                  <a:gd name="T57" fmla="*/ 8 h 635"/>
                  <a:gd name="T58" fmla="*/ 30 w 364"/>
                  <a:gd name="T59" fmla="*/ 8 h 635"/>
                  <a:gd name="T60" fmla="*/ 29 w 364"/>
                  <a:gd name="T61" fmla="*/ 6 h 635"/>
                  <a:gd name="T62" fmla="*/ 25 w 364"/>
                  <a:gd name="T63" fmla="*/ 2 h 635"/>
                  <a:gd name="T64" fmla="*/ 23 w 364"/>
                  <a:gd name="T65" fmla="*/ 1 h 635"/>
                  <a:gd name="T66" fmla="*/ 18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4" name="Freeform 1758"/>
              <p:cNvSpPr>
                <a:spLocks/>
              </p:cNvSpPr>
              <p:nvPr/>
            </p:nvSpPr>
            <p:spPr bwMode="auto">
              <a:xfrm>
                <a:off x="3767" y="3098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2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3" y="622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5" name="Freeform 1759"/>
              <p:cNvSpPr>
                <a:spLocks/>
              </p:cNvSpPr>
              <p:nvPr/>
            </p:nvSpPr>
            <p:spPr bwMode="auto">
              <a:xfrm>
                <a:off x="3800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6" name="Freeform 1760"/>
              <p:cNvSpPr>
                <a:spLocks/>
              </p:cNvSpPr>
              <p:nvPr/>
            </p:nvSpPr>
            <p:spPr bwMode="auto">
              <a:xfrm>
                <a:off x="3794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7" name="Freeform 1761"/>
              <p:cNvSpPr>
                <a:spLocks/>
              </p:cNvSpPr>
              <p:nvPr/>
            </p:nvSpPr>
            <p:spPr bwMode="auto">
              <a:xfrm>
                <a:off x="3800" y="3118"/>
                <a:ext cx="34" cy="30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4 h 355"/>
                  <a:gd name="T18" fmla="*/ 25 w 411"/>
                  <a:gd name="T19" fmla="*/ 18 h 355"/>
                  <a:gd name="T20" fmla="*/ 26 w 411"/>
                  <a:gd name="T21" fmla="*/ 25 h 355"/>
                  <a:gd name="T22" fmla="*/ 2 w 411"/>
                  <a:gd name="T23" fmla="*/ 25 h 355"/>
                  <a:gd name="T24" fmla="*/ 34 w 411"/>
                  <a:gd name="T25" fmla="*/ 30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7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8" name="Freeform 1762"/>
              <p:cNvSpPr>
                <a:spLocks/>
              </p:cNvSpPr>
              <p:nvPr/>
            </p:nvSpPr>
            <p:spPr bwMode="auto">
              <a:xfrm>
                <a:off x="3870" y="3159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20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6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59" name="Freeform 1763"/>
              <p:cNvSpPr>
                <a:spLocks/>
              </p:cNvSpPr>
              <p:nvPr/>
            </p:nvSpPr>
            <p:spPr bwMode="auto">
              <a:xfrm>
                <a:off x="3864" y="3126"/>
                <a:ext cx="40" cy="45"/>
              </a:xfrm>
              <a:custGeom>
                <a:avLst/>
                <a:gdLst>
                  <a:gd name="T0" fmla="*/ 6 w 481"/>
                  <a:gd name="T1" fmla="*/ 0 h 535"/>
                  <a:gd name="T2" fmla="*/ 5 w 481"/>
                  <a:gd name="T3" fmla="*/ 1 h 535"/>
                  <a:gd name="T4" fmla="*/ 3 w 481"/>
                  <a:gd name="T5" fmla="*/ 5 h 535"/>
                  <a:gd name="T6" fmla="*/ 1 w 481"/>
                  <a:gd name="T7" fmla="*/ 10 h 535"/>
                  <a:gd name="T8" fmla="*/ 0 w 481"/>
                  <a:gd name="T9" fmla="*/ 16 h 535"/>
                  <a:gd name="T10" fmla="*/ 0 w 481"/>
                  <a:gd name="T11" fmla="*/ 23 h 535"/>
                  <a:gd name="T12" fmla="*/ 0 w 481"/>
                  <a:gd name="T13" fmla="*/ 23 h 535"/>
                  <a:gd name="T14" fmla="*/ 0 w 481"/>
                  <a:gd name="T15" fmla="*/ 30 h 535"/>
                  <a:gd name="T16" fmla="*/ 1 w 481"/>
                  <a:gd name="T17" fmla="*/ 36 h 535"/>
                  <a:gd name="T18" fmla="*/ 3 w 481"/>
                  <a:gd name="T19" fmla="*/ 41 h 535"/>
                  <a:gd name="T20" fmla="*/ 6 w 481"/>
                  <a:gd name="T21" fmla="*/ 45 h 535"/>
                  <a:gd name="T22" fmla="*/ 21 w 481"/>
                  <a:gd name="T23" fmla="*/ 45 h 535"/>
                  <a:gd name="T24" fmla="*/ 19 w 481"/>
                  <a:gd name="T25" fmla="*/ 45 h 535"/>
                  <a:gd name="T26" fmla="*/ 15 w 481"/>
                  <a:gd name="T27" fmla="*/ 43 h 535"/>
                  <a:gd name="T28" fmla="*/ 12 w 481"/>
                  <a:gd name="T29" fmla="*/ 40 h 535"/>
                  <a:gd name="T30" fmla="*/ 10 w 481"/>
                  <a:gd name="T31" fmla="*/ 37 h 535"/>
                  <a:gd name="T32" fmla="*/ 8 w 481"/>
                  <a:gd name="T33" fmla="*/ 32 h 535"/>
                  <a:gd name="T34" fmla="*/ 8 w 481"/>
                  <a:gd name="T35" fmla="*/ 25 h 535"/>
                  <a:gd name="T36" fmla="*/ 40 w 481"/>
                  <a:gd name="T37" fmla="*/ 25 h 535"/>
                  <a:gd name="T38" fmla="*/ 40 w 481"/>
                  <a:gd name="T39" fmla="*/ 22 h 535"/>
                  <a:gd name="T40" fmla="*/ 40 w 481"/>
                  <a:gd name="T41" fmla="*/ 22 h 535"/>
                  <a:gd name="T42" fmla="*/ 8 w 481"/>
                  <a:gd name="T43" fmla="*/ 17 h 535"/>
                  <a:gd name="T44" fmla="*/ 8 w 481"/>
                  <a:gd name="T45" fmla="*/ 15 h 535"/>
                  <a:gd name="T46" fmla="*/ 9 w 481"/>
                  <a:gd name="T47" fmla="*/ 9 h 535"/>
                  <a:gd name="T48" fmla="*/ 12 w 481"/>
                  <a:gd name="T49" fmla="*/ 5 h 535"/>
                  <a:gd name="T50" fmla="*/ 12 w 481"/>
                  <a:gd name="T51" fmla="*/ 4 h 535"/>
                  <a:gd name="T52" fmla="*/ 16 w 481"/>
                  <a:gd name="T53" fmla="*/ 1 h 535"/>
                  <a:gd name="T54" fmla="*/ 20 w 481"/>
                  <a:gd name="T55" fmla="*/ 0 h 535"/>
                  <a:gd name="T56" fmla="*/ 6 w 481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5"/>
                  <a:gd name="T89" fmla="*/ 481 w 481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5">
                    <a:moveTo>
                      <a:pt x="69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7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6"/>
                    </a:lnTo>
                    <a:lnTo>
                      <a:pt x="481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0" name="Freeform 1764"/>
              <p:cNvSpPr>
                <a:spLocks/>
              </p:cNvSpPr>
              <p:nvPr/>
            </p:nvSpPr>
            <p:spPr bwMode="auto">
              <a:xfrm>
                <a:off x="3870" y="3118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3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4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1" name="Freeform 1765"/>
              <p:cNvSpPr>
                <a:spLocks/>
              </p:cNvSpPr>
              <p:nvPr/>
            </p:nvSpPr>
            <p:spPr bwMode="auto">
              <a:xfrm>
                <a:off x="3925" y="3120"/>
                <a:ext cx="23" cy="58"/>
              </a:xfrm>
              <a:custGeom>
                <a:avLst/>
                <a:gdLst>
                  <a:gd name="T0" fmla="*/ 23 w 279"/>
                  <a:gd name="T1" fmla="*/ 0 h 694"/>
                  <a:gd name="T2" fmla="*/ 15 w 279"/>
                  <a:gd name="T3" fmla="*/ 0 h 694"/>
                  <a:gd name="T4" fmla="*/ 6 w 279"/>
                  <a:gd name="T5" fmla="*/ 35 h 694"/>
                  <a:gd name="T6" fmla="*/ 4 w 279"/>
                  <a:gd name="T7" fmla="*/ 41 h 694"/>
                  <a:gd name="T8" fmla="*/ 3 w 279"/>
                  <a:gd name="T9" fmla="*/ 46 h 694"/>
                  <a:gd name="T10" fmla="*/ 0 w 279"/>
                  <a:gd name="T11" fmla="*/ 58 h 694"/>
                  <a:gd name="T12" fmla="*/ 7 w 279"/>
                  <a:gd name="T13" fmla="*/ 58 h 694"/>
                  <a:gd name="T14" fmla="*/ 23 w 27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9"/>
                  <a:gd name="T25" fmla="*/ 0 h 694"/>
                  <a:gd name="T26" fmla="*/ 279 w 27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9" h="694">
                    <a:moveTo>
                      <a:pt x="279" y="0"/>
                    </a:moveTo>
                    <a:lnTo>
                      <a:pt x="188" y="0"/>
                    </a:lnTo>
                    <a:lnTo>
                      <a:pt x="72" y="423"/>
                    </a:lnTo>
                    <a:lnTo>
                      <a:pt x="54" y="492"/>
                    </a:lnTo>
                    <a:lnTo>
                      <a:pt x="40" y="555"/>
                    </a:lnTo>
                    <a:lnTo>
                      <a:pt x="0" y="694"/>
                    </a:lnTo>
                    <a:lnTo>
                      <a:pt x="81" y="69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2" name="Freeform 1766"/>
              <p:cNvSpPr>
                <a:spLocks/>
              </p:cNvSpPr>
              <p:nvPr/>
            </p:nvSpPr>
            <p:spPr bwMode="auto">
              <a:xfrm>
                <a:off x="3908" y="3120"/>
                <a:ext cx="20" cy="58"/>
              </a:xfrm>
              <a:custGeom>
                <a:avLst/>
                <a:gdLst>
                  <a:gd name="T0" fmla="*/ 8 w 238"/>
                  <a:gd name="T1" fmla="*/ 0 h 694"/>
                  <a:gd name="T2" fmla="*/ 0 w 238"/>
                  <a:gd name="T3" fmla="*/ 0 h 694"/>
                  <a:gd name="T4" fmla="*/ 17 w 238"/>
                  <a:gd name="T5" fmla="*/ 58 h 694"/>
                  <a:gd name="T6" fmla="*/ 20 w 238"/>
                  <a:gd name="T7" fmla="*/ 46 h 694"/>
                  <a:gd name="T8" fmla="*/ 20 w 238"/>
                  <a:gd name="T9" fmla="*/ 46 h 694"/>
                  <a:gd name="T10" fmla="*/ 19 w 238"/>
                  <a:gd name="T11" fmla="*/ 40 h 694"/>
                  <a:gd name="T12" fmla="*/ 17 w 238"/>
                  <a:gd name="T13" fmla="*/ 35 h 694"/>
                  <a:gd name="T14" fmla="*/ 8 w 238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4"/>
                  <a:gd name="T26" fmla="*/ 238 w 238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8" y="555"/>
                    </a:lnTo>
                    <a:lnTo>
                      <a:pt x="238" y="553"/>
                    </a:lnTo>
                    <a:lnTo>
                      <a:pt x="221" y="483"/>
                    </a:lnTo>
                    <a:lnTo>
                      <a:pt x="204" y="41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3" name="Freeform 1767"/>
              <p:cNvSpPr>
                <a:spLocks/>
              </p:cNvSpPr>
              <p:nvPr/>
            </p:nvSpPr>
            <p:spPr bwMode="auto">
              <a:xfrm>
                <a:off x="3956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4" name="Freeform 1768"/>
              <p:cNvSpPr>
                <a:spLocks/>
              </p:cNvSpPr>
              <p:nvPr/>
            </p:nvSpPr>
            <p:spPr bwMode="auto">
              <a:xfrm>
                <a:off x="3952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5" name="Freeform 1769"/>
              <p:cNvSpPr>
                <a:spLocks/>
              </p:cNvSpPr>
              <p:nvPr/>
            </p:nvSpPr>
            <p:spPr bwMode="auto">
              <a:xfrm>
                <a:off x="3954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6" name="Freeform 1770"/>
              <p:cNvSpPr>
                <a:spLocks/>
              </p:cNvSpPr>
              <p:nvPr/>
            </p:nvSpPr>
            <p:spPr bwMode="auto">
              <a:xfrm>
                <a:off x="3957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7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7" name="Freeform 1771"/>
              <p:cNvSpPr>
                <a:spLocks/>
              </p:cNvSpPr>
              <p:nvPr/>
            </p:nvSpPr>
            <p:spPr bwMode="auto">
              <a:xfrm>
                <a:off x="4004" y="3156"/>
                <a:ext cx="33" cy="23"/>
              </a:xfrm>
              <a:custGeom>
                <a:avLst/>
                <a:gdLst>
                  <a:gd name="T0" fmla="*/ 26 w 388"/>
                  <a:gd name="T1" fmla="*/ 0 h 270"/>
                  <a:gd name="T2" fmla="*/ 26 w 388"/>
                  <a:gd name="T3" fmla="*/ 1 h 270"/>
                  <a:gd name="T4" fmla="*/ 24 w 388"/>
                  <a:gd name="T5" fmla="*/ 7 h 270"/>
                  <a:gd name="T6" fmla="*/ 22 w 388"/>
                  <a:gd name="T7" fmla="*/ 11 h 270"/>
                  <a:gd name="T8" fmla="*/ 19 w 388"/>
                  <a:gd name="T9" fmla="*/ 14 h 270"/>
                  <a:gd name="T10" fmla="*/ 15 w 388"/>
                  <a:gd name="T11" fmla="*/ 15 h 270"/>
                  <a:gd name="T12" fmla="*/ 0 w 388"/>
                  <a:gd name="T13" fmla="*/ 15 h 270"/>
                  <a:gd name="T14" fmla="*/ 2 w 388"/>
                  <a:gd name="T15" fmla="*/ 18 h 270"/>
                  <a:gd name="T16" fmla="*/ 6 w 388"/>
                  <a:gd name="T17" fmla="*/ 21 h 270"/>
                  <a:gd name="T18" fmla="*/ 10 w 388"/>
                  <a:gd name="T19" fmla="*/ 22 h 270"/>
                  <a:gd name="T20" fmla="*/ 15 w 388"/>
                  <a:gd name="T21" fmla="*/ 23 h 270"/>
                  <a:gd name="T22" fmla="*/ 19 w 388"/>
                  <a:gd name="T23" fmla="*/ 22 h 270"/>
                  <a:gd name="T24" fmla="*/ 23 w 388"/>
                  <a:gd name="T25" fmla="*/ 21 h 270"/>
                  <a:gd name="T26" fmla="*/ 27 w 388"/>
                  <a:gd name="T27" fmla="*/ 17 h 270"/>
                  <a:gd name="T28" fmla="*/ 27 w 388"/>
                  <a:gd name="T29" fmla="*/ 17 h 270"/>
                  <a:gd name="T30" fmla="*/ 30 w 388"/>
                  <a:gd name="T31" fmla="*/ 13 h 270"/>
                  <a:gd name="T32" fmla="*/ 32 w 388"/>
                  <a:gd name="T33" fmla="*/ 8 h 270"/>
                  <a:gd name="T34" fmla="*/ 33 w 388"/>
                  <a:gd name="T35" fmla="*/ 1 h 270"/>
                  <a:gd name="T36" fmla="*/ 26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8"/>
                    </a:lnTo>
                    <a:lnTo>
                      <a:pt x="24" y="207"/>
                    </a:lnTo>
                    <a:lnTo>
                      <a:pt x="67" y="243"/>
                    </a:lnTo>
                    <a:lnTo>
                      <a:pt x="116" y="264"/>
                    </a:lnTo>
                    <a:lnTo>
                      <a:pt x="172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8" name="Freeform 1772"/>
              <p:cNvSpPr>
                <a:spLocks/>
              </p:cNvSpPr>
              <p:nvPr/>
            </p:nvSpPr>
            <p:spPr bwMode="auto">
              <a:xfrm>
                <a:off x="3999" y="3123"/>
                <a:ext cx="20" cy="48"/>
              </a:xfrm>
              <a:custGeom>
                <a:avLst/>
                <a:gdLst>
                  <a:gd name="T0" fmla="*/ 8 w 242"/>
                  <a:gd name="T1" fmla="*/ 0 h 574"/>
                  <a:gd name="T2" fmla="*/ 5 w 242"/>
                  <a:gd name="T3" fmla="*/ 4 h 574"/>
                  <a:gd name="T4" fmla="*/ 2 w 242"/>
                  <a:gd name="T5" fmla="*/ 9 h 574"/>
                  <a:gd name="T6" fmla="*/ 1 w 242"/>
                  <a:gd name="T7" fmla="*/ 13 h 574"/>
                  <a:gd name="T8" fmla="*/ 0 w 242"/>
                  <a:gd name="T9" fmla="*/ 19 h 574"/>
                  <a:gd name="T10" fmla="*/ 0 w 242"/>
                  <a:gd name="T11" fmla="*/ 26 h 574"/>
                  <a:gd name="T12" fmla="*/ 0 w 242"/>
                  <a:gd name="T13" fmla="*/ 26 h 574"/>
                  <a:gd name="T14" fmla="*/ 0 w 242"/>
                  <a:gd name="T15" fmla="*/ 33 h 574"/>
                  <a:gd name="T16" fmla="*/ 1 w 242"/>
                  <a:gd name="T17" fmla="*/ 39 h 574"/>
                  <a:gd name="T18" fmla="*/ 3 w 242"/>
                  <a:gd name="T19" fmla="*/ 44 h 574"/>
                  <a:gd name="T20" fmla="*/ 5 w 242"/>
                  <a:gd name="T21" fmla="*/ 48 h 574"/>
                  <a:gd name="T22" fmla="*/ 20 w 242"/>
                  <a:gd name="T23" fmla="*/ 48 h 574"/>
                  <a:gd name="T24" fmla="*/ 18 w 242"/>
                  <a:gd name="T25" fmla="*/ 47 h 574"/>
                  <a:gd name="T26" fmla="*/ 14 w 242"/>
                  <a:gd name="T27" fmla="*/ 46 h 574"/>
                  <a:gd name="T28" fmla="*/ 11 w 242"/>
                  <a:gd name="T29" fmla="*/ 42 h 574"/>
                  <a:gd name="T30" fmla="*/ 11 w 242"/>
                  <a:gd name="T31" fmla="*/ 42 h 574"/>
                  <a:gd name="T32" fmla="*/ 9 w 242"/>
                  <a:gd name="T33" fmla="*/ 38 h 574"/>
                  <a:gd name="T34" fmla="*/ 8 w 242"/>
                  <a:gd name="T35" fmla="*/ 32 h 574"/>
                  <a:gd name="T36" fmla="*/ 8 w 242"/>
                  <a:gd name="T37" fmla="*/ 25 h 574"/>
                  <a:gd name="T38" fmla="*/ 8 w 242"/>
                  <a:gd name="T39" fmla="*/ 25 h 574"/>
                  <a:gd name="T40" fmla="*/ 8 w 242"/>
                  <a:gd name="T41" fmla="*/ 18 h 574"/>
                  <a:gd name="T42" fmla="*/ 9 w 242"/>
                  <a:gd name="T43" fmla="*/ 13 h 574"/>
                  <a:gd name="T44" fmla="*/ 11 w 242"/>
                  <a:gd name="T45" fmla="*/ 8 h 574"/>
                  <a:gd name="T46" fmla="*/ 12 w 242"/>
                  <a:gd name="T47" fmla="*/ 7 h 574"/>
                  <a:gd name="T48" fmla="*/ 16 w 242"/>
                  <a:gd name="T49" fmla="*/ 4 h 574"/>
                  <a:gd name="T50" fmla="*/ 20 w 242"/>
                  <a:gd name="T51" fmla="*/ 3 h 574"/>
                  <a:gd name="T52" fmla="*/ 8 w 242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2"/>
                  <a:gd name="T82" fmla="*/ 0 h 574"/>
                  <a:gd name="T83" fmla="*/ 242 w 242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2" h="574">
                    <a:moveTo>
                      <a:pt x="94" y="0"/>
                    </a:moveTo>
                    <a:lnTo>
                      <a:pt x="56" y="47"/>
                    </a:lnTo>
                    <a:lnTo>
                      <a:pt x="29" y="109"/>
                    </a:lnTo>
                    <a:lnTo>
                      <a:pt x="15" y="160"/>
                    </a:lnTo>
                    <a:lnTo>
                      <a:pt x="5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6" y="392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2" y="506"/>
                    </a:lnTo>
                    <a:lnTo>
                      <a:pt x="131" y="505"/>
                    </a:lnTo>
                    <a:lnTo>
                      <a:pt x="109" y="454"/>
                    </a:lnTo>
                    <a:lnTo>
                      <a:pt x="96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3" y="101"/>
                    </a:lnTo>
                    <a:lnTo>
                      <a:pt x="145" y="84"/>
                    </a:lnTo>
                    <a:lnTo>
                      <a:pt x="189" y="49"/>
                    </a:lnTo>
                    <a:lnTo>
                      <a:pt x="242" y="3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69" name="Freeform 1773"/>
              <p:cNvSpPr>
                <a:spLocks/>
              </p:cNvSpPr>
              <p:nvPr/>
            </p:nvSpPr>
            <p:spPr bwMode="auto">
              <a:xfrm>
                <a:off x="4007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1"/>
                    </a:lnTo>
                    <a:lnTo>
                      <a:pt x="223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8" y="105"/>
                    </a:lnTo>
                    <a:lnTo>
                      <a:pt x="283" y="57"/>
                    </a:lnTo>
                    <a:lnTo>
                      <a:pt x="249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0" name="Freeform 1774"/>
              <p:cNvSpPr>
                <a:spLocks/>
              </p:cNvSpPr>
              <p:nvPr/>
            </p:nvSpPr>
            <p:spPr bwMode="auto">
              <a:xfrm>
                <a:off x="4046" y="3168"/>
                <a:ext cx="25" cy="11"/>
              </a:xfrm>
              <a:custGeom>
                <a:avLst/>
                <a:gdLst>
                  <a:gd name="T0" fmla="*/ 19 w 311"/>
                  <a:gd name="T1" fmla="*/ 0 h 128"/>
                  <a:gd name="T2" fmla="*/ 17 w 311"/>
                  <a:gd name="T3" fmla="*/ 1 h 128"/>
                  <a:gd name="T4" fmla="*/ 13 w 311"/>
                  <a:gd name="T5" fmla="*/ 2 h 128"/>
                  <a:gd name="T6" fmla="*/ 0 w 311"/>
                  <a:gd name="T7" fmla="*/ 4 h 128"/>
                  <a:gd name="T8" fmla="*/ 1 w 311"/>
                  <a:gd name="T9" fmla="*/ 6 h 128"/>
                  <a:gd name="T10" fmla="*/ 5 w 311"/>
                  <a:gd name="T11" fmla="*/ 9 h 128"/>
                  <a:gd name="T12" fmla="*/ 7 w 311"/>
                  <a:gd name="T13" fmla="*/ 10 h 128"/>
                  <a:gd name="T14" fmla="*/ 12 w 311"/>
                  <a:gd name="T15" fmla="*/ 11 h 128"/>
                  <a:gd name="T16" fmla="*/ 15 w 311"/>
                  <a:gd name="T17" fmla="*/ 11 h 128"/>
                  <a:gd name="T18" fmla="*/ 19 w 311"/>
                  <a:gd name="T19" fmla="*/ 9 h 128"/>
                  <a:gd name="T20" fmla="*/ 22 w 311"/>
                  <a:gd name="T21" fmla="*/ 6 h 128"/>
                  <a:gd name="T22" fmla="*/ 25 w 311"/>
                  <a:gd name="T23" fmla="*/ 1 h 128"/>
                  <a:gd name="T24" fmla="*/ 19 w 311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28"/>
                  <a:gd name="T41" fmla="*/ 311 w 311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3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6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1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1" name="Freeform 1775"/>
              <p:cNvSpPr>
                <a:spLocks/>
              </p:cNvSpPr>
              <p:nvPr/>
            </p:nvSpPr>
            <p:spPr bwMode="auto">
              <a:xfrm>
                <a:off x="4065" y="3120"/>
                <a:ext cx="13" cy="58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49 h 694"/>
                  <a:gd name="T16" fmla="*/ 6 w 152"/>
                  <a:gd name="T17" fmla="*/ 58 h 694"/>
                  <a:gd name="T18" fmla="*/ 13 w 152"/>
                  <a:gd name="T19" fmla="*/ 58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1"/>
                    </a:lnTo>
                    <a:lnTo>
                      <a:pt x="60" y="447"/>
                    </a:lnTo>
                    <a:lnTo>
                      <a:pt x="50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4" y="592"/>
                    </a:lnTo>
                    <a:lnTo>
                      <a:pt x="74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2" name="Freeform 1776"/>
              <p:cNvSpPr>
                <a:spLocks/>
              </p:cNvSpPr>
              <p:nvPr/>
            </p:nvSpPr>
            <p:spPr bwMode="auto">
              <a:xfrm>
                <a:off x="4043" y="3120"/>
                <a:ext cx="16" cy="52"/>
              </a:xfrm>
              <a:custGeom>
                <a:avLst/>
                <a:gdLst>
                  <a:gd name="T0" fmla="*/ 7 w 195"/>
                  <a:gd name="T1" fmla="*/ 0 h 627"/>
                  <a:gd name="T2" fmla="*/ 0 w 195"/>
                  <a:gd name="T3" fmla="*/ 0 h 627"/>
                  <a:gd name="T4" fmla="*/ 0 w 195"/>
                  <a:gd name="T5" fmla="*/ 36 h 627"/>
                  <a:gd name="T6" fmla="*/ 0 w 195"/>
                  <a:gd name="T7" fmla="*/ 40 h 627"/>
                  <a:gd name="T8" fmla="*/ 0 w 195"/>
                  <a:gd name="T9" fmla="*/ 45 h 627"/>
                  <a:gd name="T10" fmla="*/ 1 w 195"/>
                  <a:gd name="T11" fmla="*/ 47 h 627"/>
                  <a:gd name="T12" fmla="*/ 3 w 195"/>
                  <a:gd name="T13" fmla="*/ 52 h 627"/>
                  <a:gd name="T14" fmla="*/ 16 w 195"/>
                  <a:gd name="T15" fmla="*/ 50 h 627"/>
                  <a:gd name="T16" fmla="*/ 14 w 195"/>
                  <a:gd name="T17" fmla="*/ 50 h 627"/>
                  <a:gd name="T18" fmla="*/ 11 w 195"/>
                  <a:gd name="T19" fmla="*/ 48 h 627"/>
                  <a:gd name="T20" fmla="*/ 10 w 195"/>
                  <a:gd name="T21" fmla="*/ 47 h 627"/>
                  <a:gd name="T22" fmla="*/ 8 w 195"/>
                  <a:gd name="T23" fmla="*/ 42 h 627"/>
                  <a:gd name="T24" fmla="*/ 7 w 195"/>
                  <a:gd name="T25" fmla="*/ 39 h 627"/>
                  <a:gd name="T26" fmla="*/ 7 w 195"/>
                  <a:gd name="T27" fmla="*/ 32 h 627"/>
                  <a:gd name="T28" fmla="*/ 7 w 195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7"/>
                  <a:gd name="T47" fmla="*/ 195 w 195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7">
                    <a:moveTo>
                      <a:pt x="87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5" y="539"/>
                    </a:lnTo>
                    <a:lnTo>
                      <a:pt x="10" y="564"/>
                    </a:lnTo>
                    <a:lnTo>
                      <a:pt x="32" y="627"/>
                    </a:lnTo>
                    <a:lnTo>
                      <a:pt x="195" y="608"/>
                    </a:lnTo>
                    <a:lnTo>
                      <a:pt x="176" y="606"/>
                    </a:lnTo>
                    <a:lnTo>
                      <a:pt x="128" y="582"/>
                    </a:lnTo>
                    <a:lnTo>
                      <a:pt x="119" y="570"/>
                    </a:lnTo>
                    <a:lnTo>
                      <a:pt x="93" y="509"/>
                    </a:lnTo>
                    <a:lnTo>
                      <a:pt x="89" y="471"/>
                    </a:lnTo>
                    <a:lnTo>
                      <a:pt x="87" y="384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3" name="Freeform 1777"/>
              <p:cNvSpPr>
                <a:spLocks/>
              </p:cNvSpPr>
              <p:nvPr/>
            </p:nvSpPr>
            <p:spPr bwMode="auto">
              <a:xfrm>
                <a:off x="4091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4" name="Freeform 1778"/>
              <p:cNvSpPr>
                <a:spLocks/>
              </p:cNvSpPr>
              <p:nvPr/>
            </p:nvSpPr>
            <p:spPr bwMode="auto">
              <a:xfrm>
                <a:off x="4087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8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3" y="190"/>
                    </a:lnTo>
                    <a:lnTo>
                      <a:pt x="106" y="134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5" name="Freeform 1779"/>
              <p:cNvSpPr>
                <a:spLocks/>
              </p:cNvSpPr>
              <p:nvPr/>
            </p:nvSpPr>
            <p:spPr bwMode="auto">
              <a:xfrm>
                <a:off x="4088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6" name="Freeform 1780"/>
              <p:cNvSpPr>
                <a:spLocks/>
              </p:cNvSpPr>
              <p:nvPr/>
            </p:nvSpPr>
            <p:spPr bwMode="auto">
              <a:xfrm>
                <a:off x="4092" y="3118"/>
                <a:ext cx="35" cy="60"/>
              </a:xfrm>
              <a:custGeom>
                <a:avLst/>
                <a:gdLst>
                  <a:gd name="T0" fmla="*/ 16 w 424"/>
                  <a:gd name="T1" fmla="*/ 0 h 710"/>
                  <a:gd name="T2" fmla="*/ 15 w 424"/>
                  <a:gd name="T3" fmla="*/ 0 h 710"/>
                  <a:gd name="T4" fmla="*/ 10 w 424"/>
                  <a:gd name="T5" fmla="*/ 1 h 710"/>
                  <a:gd name="T6" fmla="*/ 6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5 w 424"/>
                  <a:gd name="T13" fmla="*/ 8 h 710"/>
                  <a:gd name="T14" fmla="*/ 15 w 424"/>
                  <a:gd name="T15" fmla="*/ 8 h 710"/>
                  <a:gd name="T16" fmla="*/ 20 w 424"/>
                  <a:gd name="T17" fmla="*/ 9 h 710"/>
                  <a:gd name="T18" fmla="*/ 23 w 424"/>
                  <a:gd name="T19" fmla="*/ 12 h 710"/>
                  <a:gd name="T20" fmla="*/ 25 w 424"/>
                  <a:gd name="T21" fmla="*/ 14 h 710"/>
                  <a:gd name="T22" fmla="*/ 25 w 424"/>
                  <a:gd name="T23" fmla="*/ 20 h 710"/>
                  <a:gd name="T24" fmla="*/ 25 w 424"/>
                  <a:gd name="T25" fmla="*/ 23 h 710"/>
                  <a:gd name="T26" fmla="*/ 22 w 424"/>
                  <a:gd name="T27" fmla="*/ 24 h 710"/>
                  <a:gd name="T28" fmla="*/ 18 w 424"/>
                  <a:gd name="T29" fmla="*/ 25 h 710"/>
                  <a:gd name="T30" fmla="*/ 12 w 424"/>
                  <a:gd name="T31" fmla="*/ 26 h 710"/>
                  <a:gd name="T32" fmla="*/ 10 w 424"/>
                  <a:gd name="T33" fmla="*/ 27 h 710"/>
                  <a:gd name="T34" fmla="*/ 6 w 424"/>
                  <a:gd name="T35" fmla="*/ 28 h 710"/>
                  <a:gd name="T36" fmla="*/ 5 w 424"/>
                  <a:gd name="T37" fmla="*/ 28 h 710"/>
                  <a:gd name="T38" fmla="*/ 25 w 424"/>
                  <a:gd name="T39" fmla="*/ 31 h 710"/>
                  <a:gd name="T40" fmla="*/ 25 w 424"/>
                  <a:gd name="T41" fmla="*/ 34 h 710"/>
                  <a:gd name="T42" fmla="*/ 25 w 424"/>
                  <a:gd name="T43" fmla="*/ 39 h 710"/>
                  <a:gd name="T44" fmla="*/ 24 w 424"/>
                  <a:gd name="T45" fmla="*/ 44 h 710"/>
                  <a:gd name="T46" fmla="*/ 23 w 424"/>
                  <a:gd name="T47" fmla="*/ 47 h 710"/>
                  <a:gd name="T48" fmla="*/ 19 w 424"/>
                  <a:gd name="T49" fmla="*/ 51 h 710"/>
                  <a:gd name="T50" fmla="*/ 16 w 424"/>
                  <a:gd name="T51" fmla="*/ 53 h 710"/>
                  <a:gd name="T52" fmla="*/ 26 w 424"/>
                  <a:gd name="T53" fmla="*/ 53 h 710"/>
                  <a:gd name="T54" fmla="*/ 26 w 424"/>
                  <a:gd name="T55" fmla="*/ 54 h 710"/>
                  <a:gd name="T56" fmla="*/ 27 w 424"/>
                  <a:gd name="T57" fmla="*/ 60 h 710"/>
                  <a:gd name="T58" fmla="*/ 35 w 424"/>
                  <a:gd name="T59" fmla="*/ 60 h 710"/>
                  <a:gd name="T60" fmla="*/ 35 w 424"/>
                  <a:gd name="T61" fmla="*/ 59 h 710"/>
                  <a:gd name="T62" fmla="*/ 33 w 424"/>
                  <a:gd name="T63" fmla="*/ 53 h 710"/>
                  <a:gd name="T64" fmla="*/ 33 w 424"/>
                  <a:gd name="T65" fmla="*/ 50 h 710"/>
                  <a:gd name="T66" fmla="*/ 33 w 424"/>
                  <a:gd name="T67" fmla="*/ 44 h 710"/>
                  <a:gd name="T68" fmla="*/ 33 w 424"/>
                  <a:gd name="T69" fmla="*/ 35 h 710"/>
                  <a:gd name="T70" fmla="*/ 33 w 424"/>
                  <a:gd name="T71" fmla="*/ 22 h 710"/>
                  <a:gd name="T72" fmla="*/ 33 w 424"/>
                  <a:gd name="T73" fmla="*/ 18 h 710"/>
                  <a:gd name="T74" fmla="*/ 32 w 424"/>
                  <a:gd name="T75" fmla="*/ 13 h 710"/>
                  <a:gd name="T76" fmla="*/ 32 w 424"/>
                  <a:gd name="T77" fmla="*/ 11 h 710"/>
                  <a:gd name="T78" fmla="*/ 30 w 424"/>
                  <a:gd name="T79" fmla="*/ 6 h 710"/>
                  <a:gd name="T80" fmla="*/ 29 w 424"/>
                  <a:gd name="T81" fmla="*/ 5 h 710"/>
                  <a:gd name="T82" fmla="*/ 25 w 424"/>
                  <a:gd name="T83" fmla="*/ 2 h 710"/>
                  <a:gd name="T84" fmla="*/ 25 w 424"/>
                  <a:gd name="T85" fmla="*/ 2 h 710"/>
                  <a:gd name="T86" fmla="*/ 21 w 424"/>
                  <a:gd name="T87" fmla="*/ 0 h 710"/>
                  <a:gd name="T88" fmla="*/ 16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6" y="334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7" name="Freeform 1781"/>
              <p:cNvSpPr>
                <a:spLocks/>
              </p:cNvSpPr>
              <p:nvPr/>
            </p:nvSpPr>
            <p:spPr bwMode="auto">
              <a:xfrm>
                <a:off x="4143" y="3192"/>
                <a:ext cx="16" cy="7"/>
              </a:xfrm>
              <a:custGeom>
                <a:avLst/>
                <a:gdLst>
                  <a:gd name="T0" fmla="*/ 0 w 196"/>
                  <a:gd name="T1" fmla="*/ 0 h 84"/>
                  <a:gd name="T2" fmla="*/ 0 w 196"/>
                  <a:gd name="T3" fmla="*/ 6 h 84"/>
                  <a:gd name="T4" fmla="*/ 1 w 196"/>
                  <a:gd name="T5" fmla="*/ 7 h 84"/>
                  <a:gd name="T6" fmla="*/ 6 w 196"/>
                  <a:gd name="T7" fmla="*/ 7 h 84"/>
                  <a:gd name="T8" fmla="*/ 6 w 196"/>
                  <a:gd name="T9" fmla="*/ 7 h 84"/>
                  <a:gd name="T10" fmla="*/ 11 w 196"/>
                  <a:gd name="T11" fmla="*/ 6 h 84"/>
                  <a:gd name="T12" fmla="*/ 14 w 196"/>
                  <a:gd name="T13" fmla="*/ 4 h 84"/>
                  <a:gd name="T14" fmla="*/ 16 w 196"/>
                  <a:gd name="T15" fmla="*/ 2 h 84"/>
                  <a:gd name="T16" fmla="*/ 4 w 196"/>
                  <a:gd name="T17" fmla="*/ 0 h 84"/>
                  <a:gd name="T18" fmla="*/ 0 w 196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4"/>
                  <a:gd name="T32" fmla="*/ 196 w 196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4">
                    <a:moveTo>
                      <a:pt x="6" y="0"/>
                    </a:moveTo>
                    <a:lnTo>
                      <a:pt x="0" y="76"/>
                    </a:lnTo>
                    <a:lnTo>
                      <a:pt x="15" y="79"/>
                    </a:lnTo>
                    <a:lnTo>
                      <a:pt x="71" y="84"/>
                    </a:lnTo>
                    <a:lnTo>
                      <a:pt x="78" y="84"/>
                    </a:lnTo>
                    <a:lnTo>
                      <a:pt x="136" y="73"/>
                    </a:lnTo>
                    <a:lnTo>
                      <a:pt x="177" y="46"/>
                    </a:lnTo>
                    <a:lnTo>
                      <a:pt x="196" y="21"/>
                    </a:lnTo>
                    <a:lnTo>
                      <a:pt x="51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8" name="Freeform 1782"/>
              <p:cNvSpPr>
                <a:spLocks/>
              </p:cNvSpPr>
              <p:nvPr/>
            </p:nvSpPr>
            <p:spPr bwMode="auto">
              <a:xfrm>
                <a:off x="4139" y="3156"/>
                <a:ext cx="33" cy="38"/>
              </a:xfrm>
              <a:custGeom>
                <a:avLst/>
                <a:gdLst>
                  <a:gd name="T0" fmla="*/ 26 w 387"/>
                  <a:gd name="T1" fmla="*/ 0 h 454"/>
                  <a:gd name="T2" fmla="*/ 26 w 387"/>
                  <a:gd name="T3" fmla="*/ 1 h 454"/>
                  <a:gd name="T4" fmla="*/ 24 w 387"/>
                  <a:gd name="T5" fmla="*/ 7 h 454"/>
                  <a:gd name="T6" fmla="*/ 22 w 387"/>
                  <a:gd name="T7" fmla="*/ 11 h 454"/>
                  <a:gd name="T8" fmla="*/ 19 w 387"/>
                  <a:gd name="T9" fmla="*/ 13 h 454"/>
                  <a:gd name="T10" fmla="*/ 14 w 387"/>
                  <a:gd name="T11" fmla="*/ 14 h 454"/>
                  <a:gd name="T12" fmla="*/ 0 w 387"/>
                  <a:gd name="T13" fmla="*/ 15 h 454"/>
                  <a:gd name="T14" fmla="*/ 2 w 387"/>
                  <a:gd name="T15" fmla="*/ 17 h 454"/>
                  <a:gd name="T16" fmla="*/ 6 w 387"/>
                  <a:gd name="T17" fmla="*/ 20 h 454"/>
                  <a:gd name="T18" fmla="*/ 10 w 387"/>
                  <a:gd name="T19" fmla="*/ 22 h 454"/>
                  <a:gd name="T20" fmla="*/ 8 w 387"/>
                  <a:gd name="T21" fmla="*/ 29 h 454"/>
                  <a:gd name="T22" fmla="*/ 13 w 387"/>
                  <a:gd name="T23" fmla="*/ 29 h 454"/>
                  <a:gd name="T24" fmla="*/ 14 w 387"/>
                  <a:gd name="T25" fmla="*/ 31 h 454"/>
                  <a:gd name="T26" fmla="*/ 15 w 387"/>
                  <a:gd name="T27" fmla="*/ 32 h 454"/>
                  <a:gd name="T28" fmla="*/ 14 w 387"/>
                  <a:gd name="T29" fmla="*/ 35 h 454"/>
                  <a:gd name="T30" fmla="*/ 13 w 387"/>
                  <a:gd name="T31" fmla="*/ 36 h 454"/>
                  <a:gd name="T32" fmla="*/ 8 w 387"/>
                  <a:gd name="T33" fmla="*/ 36 h 454"/>
                  <a:gd name="T34" fmla="*/ 20 w 387"/>
                  <a:gd name="T35" fmla="*/ 38 h 454"/>
                  <a:gd name="T36" fmla="*/ 22 w 387"/>
                  <a:gd name="T37" fmla="*/ 33 h 454"/>
                  <a:gd name="T38" fmla="*/ 20 w 387"/>
                  <a:gd name="T39" fmla="*/ 28 h 454"/>
                  <a:gd name="T40" fmla="*/ 19 w 387"/>
                  <a:gd name="T41" fmla="*/ 27 h 454"/>
                  <a:gd name="T42" fmla="*/ 15 w 387"/>
                  <a:gd name="T43" fmla="*/ 25 h 454"/>
                  <a:gd name="T44" fmla="*/ 15 w 387"/>
                  <a:gd name="T45" fmla="*/ 23 h 454"/>
                  <a:gd name="T46" fmla="*/ 19 w 387"/>
                  <a:gd name="T47" fmla="*/ 22 h 454"/>
                  <a:gd name="T48" fmla="*/ 23 w 387"/>
                  <a:gd name="T49" fmla="*/ 20 h 454"/>
                  <a:gd name="T50" fmla="*/ 27 w 387"/>
                  <a:gd name="T51" fmla="*/ 17 h 454"/>
                  <a:gd name="T52" fmla="*/ 27 w 387"/>
                  <a:gd name="T53" fmla="*/ 17 h 454"/>
                  <a:gd name="T54" fmla="*/ 30 w 387"/>
                  <a:gd name="T55" fmla="*/ 13 h 454"/>
                  <a:gd name="T56" fmla="*/ 32 w 387"/>
                  <a:gd name="T57" fmla="*/ 7 h 454"/>
                  <a:gd name="T58" fmla="*/ 33 w 387"/>
                  <a:gd name="T59" fmla="*/ 1 h 454"/>
                  <a:gd name="T60" fmla="*/ 26 w 387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4"/>
                  <a:gd name="T95" fmla="*/ 387 w 387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4" y="263"/>
                    </a:lnTo>
                    <a:lnTo>
                      <a:pt x="96" y="342"/>
                    </a:lnTo>
                    <a:lnTo>
                      <a:pt x="147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0" y="425"/>
                    </a:lnTo>
                    <a:lnTo>
                      <a:pt x="94" y="435"/>
                    </a:lnTo>
                    <a:lnTo>
                      <a:pt x="239" y="454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79" name="Freeform 1783"/>
              <p:cNvSpPr>
                <a:spLocks/>
              </p:cNvSpPr>
              <p:nvPr/>
            </p:nvSpPr>
            <p:spPr bwMode="auto">
              <a:xfrm>
                <a:off x="4134" y="3123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7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8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0" name="Freeform 1784"/>
              <p:cNvSpPr>
                <a:spLocks/>
              </p:cNvSpPr>
              <p:nvPr/>
            </p:nvSpPr>
            <p:spPr bwMode="auto">
              <a:xfrm>
                <a:off x="4142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1" name="Freeform 1785"/>
              <p:cNvSpPr>
                <a:spLocks/>
              </p:cNvSpPr>
              <p:nvPr/>
            </p:nvSpPr>
            <p:spPr bwMode="auto">
              <a:xfrm>
                <a:off x="4179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7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2" name="Freeform 1786"/>
              <p:cNvSpPr>
                <a:spLocks/>
              </p:cNvSpPr>
              <p:nvPr/>
            </p:nvSpPr>
            <p:spPr bwMode="auto">
              <a:xfrm>
                <a:off x="4175" y="3146"/>
                <a:ext cx="31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4 w 363"/>
                  <a:gd name="T33" fmla="*/ 7 h 335"/>
                  <a:gd name="T34" fmla="*/ 19 w 363"/>
                  <a:gd name="T35" fmla="*/ 6 h 335"/>
                  <a:gd name="T36" fmla="*/ 23 w 363"/>
                  <a:gd name="T37" fmla="*/ 5 h 335"/>
                  <a:gd name="T38" fmla="*/ 27 w 363"/>
                  <a:gd name="T39" fmla="*/ 4 h 335"/>
                  <a:gd name="T40" fmla="*/ 31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3" name="Freeform 1787"/>
              <p:cNvSpPr>
                <a:spLocks/>
              </p:cNvSpPr>
              <p:nvPr/>
            </p:nvSpPr>
            <p:spPr bwMode="auto">
              <a:xfrm>
                <a:off x="4177" y="3126"/>
                <a:ext cx="18" cy="12"/>
              </a:xfrm>
              <a:custGeom>
                <a:avLst/>
                <a:gdLst>
                  <a:gd name="T0" fmla="*/ 3 w 221"/>
                  <a:gd name="T1" fmla="*/ 0 h 136"/>
                  <a:gd name="T2" fmla="*/ 1 w 221"/>
                  <a:gd name="T3" fmla="*/ 4 h 136"/>
                  <a:gd name="T4" fmla="*/ 0 w 221"/>
                  <a:gd name="T5" fmla="*/ 10 h 136"/>
                  <a:gd name="T6" fmla="*/ 7 w 221"/>
                  <a:gd name="T7" fmla="*/ 12 h 136"/>
                  <a:gd name="T8" fmla="*/ 8 w 221"/>
                  <a:gd name="T9" fmla="*/ 7 h 136"/>
                  <a:gd name="T10" fmla="*/ 11 w 221"/>
                  <a:gd name="T11" fmla="*/ 3 h 136"/>
                  <a:gd name="T12" fmla="*/ 13 w 221"/>
                  <a:gd name="T13" fmla="*/ 1 h 136"/>
                  <a:gd name="T14" fmla="*/ 18 w 221"/>
                  <a:gd name="T15" fmla="*/ 0 h 136"/>
                  <a:gd name="T16" fmla="*/ 3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4" name="Freeform 1788"/>
              <p:cNvSpPr>
                <a:spLocks/>
              </p:cNvSpPr>
              <p:nvPr/>
            </p:nvSpPr>
            <p:spPr bwMode="auto">
              <a:xfrm>
                <a:off x="4180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4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4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5" name="Freeform 1789"/>
              <p:cNvSpPr>
                <a:spLocks/>
              </p:cNvSpPr>
              <p:nvPr/>
            </p:nvSpPr>
            <p:spPr bwMode="auto">
              <a:xfrm>
                <a:off x="4182" y="3105"/>
                <a:ext cx="8" cy="6"/>
              </a:xfrm>
              <a:custGeom>
                <a:avLst/>
                <a:gdLst>
                  <a:gd name="T0" fmla="*/ 1 w 101"/>
                  <a:gd name="T1" fmla="*/ 0 h 72"/>
                  <a:gd name="T2" fmla="*/ 0 w 101"/>
                  <a:gd name="T3" fmla="*/ 6 h 72"/>
                  <a:gd name="T4" fmla="*/ 5 w 101"/>
                  <a:gd name="T5" fmla="*/ 6 h 72"/>
                  <a:gd name="T6" fmla="*/ 6 w 101"/>
                  <a:gd name="T7" fmla="*/ 2 h 72"/>
                  <a:gd name="T8" fmla="*/ 8 w 101"/>
                  <a:gd name="T9" fmla="*/ 1 h 72"/>
                  <a:gd name="T10" fmla="*/ 1 w 101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72"/>
                  <a:gd name="T20" fmla="*/ 101 w 101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72">
                    <a:moveTo>
                      <a:pt x="9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6" name="Freeform 1790"/>
              <p:cNvSpPr>
                <a:spLocks/>
              </p:cNvSpPr>
              <p:nvPr/>
            </p:nvSpPr>
            <p:spPr bwMode="auto">
              <a:xfrm>
                <a:off x="4182" y="3099"/>
                <a:ext cx="26" cy="12"/>
              </a:xfrm>
              <a:custGeom>
                <a:avLst/>
                <a:gdLst>
                  <a:gd name="T0" fmla="*/ 8 w 307"/>
                  <a:gd name="T1" fmla="*/ 0 h 148"/>
                  <a:gd name="T2" fmla="*/ 5 w 307"/>
                  <a:gd name="T3" fmla="*/ 0 h 148"/>
                  <a:gd name="T4" fmla="*/ 2 w 307"/>
                  <a:gd name="T5" fmla="*/ 3 h 148"/>
                  <a:gd name="T6" fmla="*/ 0 w 307"/>
                  <a:gd name="T7" fmla="*/ 6 h 148"/>
                  <a:gd name="T8" fmla="*/ 8 w 307"/>
                  <a:gd name="T9" fmla="*/ 7 h 148"/>
                  <a:gd name="T10" fmla="*/ 12 w 307"/>
                  <a:gd name="T11" fmla="*/ 9 h 148"/>
                  <a:gd name="T12" fmla="*/ 15 w 307"/>
                  <a:gd name="T13" fmla="*/ 11 h 148"/>
                  <a:gd name="T14" fmla="*/ 19 w 307"/>
                  <a:gd name="T15" fmla="*/ 12 h 148"/>
                  <a:gd name="T16" fmla="*/ 21 w 307"/>
                  <a:gd name="T17" fmla="*/ 12 h 148"/>
                  <a:gd name="T18" fmla="*/ 25 w 307"/>
                  <a:gd name="T19" fmla="*/ 9 h 148"/>
                  <a:gd name="T20" fmla="*/ 26 w 307"/>
                  <a:gd name="T21" fmla="*/ 6 h 148"/>
                  <a:gd name="T22" fmla="*/ 19 w 307"/>
                  <a:gd name="T23" fmla="*/ 4 h 148"/>
                  <a:gd name="T24" fmla="*/ 15 w 307"/>
                  <a:gd name="T25" fmla="*/ 3 h 148"/>
                  <a:gd name="T26" fmla="*/ 11 w 307"/>
                  <a:gd name="T27" fmla="*/ 1 h 148"/>
                  <a:gd name="T28" fmla="*/ 8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89" y="0"/>
                    </a:moveTo>
                    <a:lnTo>
                      <a:pt x="62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8"/>
                    </a:lnTo>
                    <a:lnTo>
                      <a:pt x="140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6" y="144"/>
                    </a:lnTo>
                    <a:lnTo>
                      <a:pt x="290" y="110"/>
                    </a:lnTo>
                    <a:lnTo>
                      <a:pt x="307" y="74"/>
                    </a:lnTo>
                    <a:lnTo>
                      <a:pt x="219" y="55"/>
                    </a:lnTo>
                    <a:lnTo>
                      <a:pt x="173" y="36"/>
                    </a:lnTo>
                    <a:lnTo>
                      <a:pt x="135" y="1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7" name="Freeform 1791"/>
              <p:cNvSpPr>
                <a:spLocks/>
              </p:cNvSpPr>
              <p:nvPr/>
            </p:nvSpPr>
            <p:spPr bwMode="auto">
              <a:xfrm>
                <a:off x="4201" y="3099"/>
                <a:ext cx="8" cy="6"/>
              </a:xfrm>
              <a:custGeom>
                <a:avLst/>
                <a:gdLst>
                  <a:gd name="T0" fmla="*/ 8 w 99"/>
                  <a:gd name="T1" fmla="*/ 0 h 76"/>
                  <a:gd name="T2" fmla="*/ 3 w 99"/>
                  <a:gd name="T3" fmla="*/ 0 h 76"/>
                  <a:gd name="T4" fmla="*/ 2 w 99"/>
                  <a:gd name="T5" fmla="*/ 4 h 76"/>
                  <a:gd name="T6" fmla="*/ 0 w 99"/>
                  <a:gd name="T7" fmla="*/ 4 h 76"/>
                  <a:gd name="T8" fmla="*/ 7 w 99"/>
                  <a:gd name="T9" fmla="*/ 6 h 76"/>
                  <a:gd name="T10" fmla="*/ 8 w 99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6"/>
                  <a:gd name="T20" fmla="*/ 99 w 99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6">
                    <a:moveTo>
                      <a:pt x="99" y="0"/>
                    </a:moveTo>
                    <a:lnTo>
                      <a:pt x="35" y="0"/>
                    </a:lnTo>
                    <a:lnTo>
                      <a:pt x="23" y="46"/>
                    </a:lnTo>
                    <a:lnTo>
                      <a:pt x="0" y="57"/>
                    </a:lnTo>
                    <a:lnTo>
                      <a:pt x="88" y="7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8" name="Freeform 1792"/>
              <p:cNvSpPr>
                <a:spLocks/>
              </p:cNvSpPr>
              <p:nvPr/>
            </p:nvSpPr>
            <p:spPr bwMode="auto">
              <a:xfrm>
                <a:off x="4227" y="3126"/>
                <a:ext cx="35" cy="53"/>
              </a:xfrm>
              <a:custGeom>
                <a:avLst/>
                <a:gdLst>
                  <a:gd name="T0" fmla="*/ 29 w 419"/>
                  <a:gd name="T1" fmla="*/ 0 h 632"/>
                  <a:gd name="T2" fmla="*/ 15 w 419"/>
                  <a:gd name="T3" fmla="*/ 0 h 632"/>
                  <a:gd name="T4" fmla="*/ 16 w 419"/>
                  <a:gd name="T5" fmla="*/ 0 h 632"/>
                  <a:gd name="T6" fmla="*/ 20 w 419"/>
                  <a:gd name="T7" fmla="*/ 2 h 632"/>
                  <a:gd name="T8" fmla="*/ 24 w 419"/>
                  <a:gd name="T9" fmla="*/ 6 h 632"/>
                  <a:gd name="T10" fmla="*/ 26 w 419"/>
                  <a:gd name="T11" fmla="*/ 10 h 632"/>
                  <a:gd name="T12" fmla="*/ 27 w 419"/>
                  <a:gd name="T13" fmla="*/ 16 h 632"/>
                  <a:gd name="T14" fmla="*/ 27 w 419"/>
                  <a:gd name="T15" fmla="*/ 22 h 632"/>
                  <a:gd name="T16" fmla="*/ 27 w 419"/>
                  <a:gd name="T17" fmla="*/ 23 h 632"/>
                  <a:gd name="T18" fmla="*/ 27 w 419"/>
                  <a:gd name="T19" fmla="*/ 29 h 632"/>
                  <a:gd name="T20" fmla="*/ 26 w 419"/>
                  <a:gd name="T21" fmla="*/ 35 h 632"/>
                  <a:gd name="T22" fmla="*/ 24 w 419"/>
                  <a:gd name="T23" fmla="*/ 39 h 632"/>
                  <a:gd name="T24" fmla="*/ 23 w 419"/>
                  <a:gd name="T25" fmla="*/ 41 h 632"/>
                  <a:gd name="T26" fmla="*/ 19 w 419"/>
                  <a:gd name="T27" fmla="*/ 44 h 632"/>
                  <a:gd name="T28" fmla="*/ 15 w 419"/>
                  <a:gd name="T29" fmla="*/ 45 h 632"/>
                  <a:gd name="T30" fmla="*/ 0 w 419"/>
                  <a:gd name="T31" fmla="*/ 45 h 632"/>
                  <a:gd name="T32" fmla="*/ 2 w 419"/>
                  <a:gd name="T33" fmla="*/ 48 h 632"/>
                  <a:gd name="T34" fmla="*/ 6 w 419"/>
                  <a:gd name="T35" fmla="*/ 51 h 632"/>
                  <a:gd name="T36" fmla="*/ 10 w 419"/>
                  <a:gd name="T37" fmla="*/ 52 h 632"/>
                  <a:gd name="T38" fmla="*/ 15 w 419"/>
                  <a:gd name="T39" fmla="*/ 53 h 632"/>
                  <a:gd name="T40" fmla="*/ 17 w 419"/>
                  <a:gd name="T41" fmla="*/ 53 h 632"/>
                  <a:gd name="T42" fmla="*/ 21 w 419"/>
                  <a:gd name="T43" fmla="*/ 52 h 632"/>
                  <a:gd name="T44" fmla="*/ 25 w 419"/>
                  <a:gd name="T45" fmla="*/ 49 h 632"/>
                  <a:gd name="T46" fmla="*/ 27 w 419"/>
                  <a:gd name="T47" fmla="*/ 48 h 632"/>
                  <a:gd name="T48" fmla="*/ 30 w 419"/>
                  <a:gd name="T49" fmla="*/ 44 h 632"/>
                  <a:gd name="T50" fmla="*/ 33 w 419"/>
                  <a:gd name="T51" fmla="*/ 39 h 632"/>
                  <a:gd name="T52" fmla="*/ 33 w 419"/>
                  <a:gd name="T53" fmla="*/ 39 h 632"/>
                  <a:gd name="T54" fmla="*/ 34 w 419"/>
                  <a:gd name="T55" fmla="*/ 35 h 632"/>
                  <a:gd name="T56" fmla="*/ 35 w 419"/>
                  <a:gd name="T57" fmla="*/ 29 h 632"/>
                  <a:gd name="T58" fmla="*/ 35 w 419"/>
                  <a:gd name="T59" fmla="*/ 22 h 632"/>
                  <a:gd name="T60" fmla="*/ 35 w 419"/>
                  <a:gd name="T61" fmla="*/ 22 h 632"/>
                  <a:gd name="T62" fmla="*/ 35 w 419"/>
                  <a:gd name="T63" fmla="*/ 15 h 632"/>
                  <a:gd name="T64" fmla="*/ 34 w 419"/>
                  <a:gd name="T65" fmla="*/ 9 h 632"/>
                  <a:gd name="T66" fmla="*/ 32 w 419"/>
                  <a:gd name="T67" fmla="*/ 4 h 632"/>
                  <a:gd name="T68" fmla="*/ 29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1"/>
                    </a:lnTo>
                    <a:lnTo>
                      <a:pt x="324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89" name="Freeform 1793"/>
              <p:cNvSpPr>
                <a:spLocks/>
              </p:cNvSpPr>
              <p:nvPr/>
            </p:nvSpPr>
            <p:spPr bwMode="auto">
              <a:xfrm>
                <a:off x="4222" y="3118"/>
                <a:ext cx="35" cy="53"/>
              </a:xfrm>
              <a:custGeom>
                <a:avLst/>
                <a:gdLst>
                  <a:gd name="T0" fmla="*/ 20 w 419"/>
                  <a:gd name="T1" fmla="*/ 0 h 633"/>
                  <a:gd name="T2" fmla="*/ 19 w 419"/>
                  <a:gd name="T3" fmla="*/ 0 h 633"/>
                  <a:gd name="T4" fmla="*/ 14 w 419"/>
                  <a:gd name="T5" fmla="*/ 1 h 633"/>
                  <a:gd name="T6" fmla="*/ 10 w 419"/>
                  <a:gd name="T7" fmla="*/ 3 h 633"/>
                  <a:gd name="T8" fmla="*/ 7 w 419"/>
                  <a:gd name="T9" fmla="*/ 6 h 633"/>
                  <a:gd name="T10" fmla="*/ 5 w 419"/>
                  <a:gd name="T11" fmla="*/ 8 h 633"/>
                  <a:gd name="T12" fmla="*/ 3 w 419"/>
                  <a:gd name="T13" fmla="*/ 13 h 633"/>
                  <a:gd name="T14" fmla="*/ 1 w 419"/>
                  <a:gd name="T15" fmla="*/ 18 h 633"/>
                  <a:gd name="T16" fmla="*/ 0 w 419"/>
                  <a:gd name="T17" fmla="*/ 24 h 633"/>
                  <a:gd name="T18" fmla="*/ 0 w 419"/>
                  <a:gd name="T19" fmla="*/ 30 h 633"/>
                  <a:gd name="T20" fmla="*/ 0 w 419"/>
                  <a:gd name="T21" fmla="*/ 31 h 633"/>
                  <a:gd name="T22" fmla="*/ 0 w 419"/>
                  <a:gd name="T23" fmla="*/ 38 h 633"/>
                  <a:gd name="T24" fmla="*/ 2 w 419"/>
                  <a:gd name="T25" fmla="*/ 44 h 633"/>
                  <a:gd name="T26" fmla="*/ 3 w 419"/>
                  <a:gd name="T27" fmla="*/ 49 h 633"/>
                  <a:gd name="T28" fmla="*/ 6 w 419"/>
                  <a:gd name="T29" fmla="*/ 53 h 633"/>
                  <a:gd name="T30" fmla="*/ 20 w 419"/>
                  <a:gd name="T31" fmla="*/ 53 h 633"/>
                  <a:gd name="T32" fmla="*/ 19 w 419"/>
                  <a:gd name="T33" fmla="*/ 52 h 633"/>
                  <a:gd name="T34" fmla="*/ 15 w 419"/>
                  <a:gd name="T35" fmla="*/ 51 h 633"/>
                  <a:gd name="T36" fmla="*/ 11 w 419"/>
                  <a:gd name="T37" fmla="*/ 47 h 633"/>
                  <a:gd name="T38" fmla="*/ 11 w 419"/>
                  <a:gd name="T39" fmla="*/ 47 h 633"/>
                  <a:gd name="T40" fmla="*/ 9 w 419"/>
                  <a:gd name="T41" fmla="*/ 43 h 633"/>
                  <a:gd name="T42" fmla="*/ 8 w 419"/>
                  <a:gd name="T43" fmla="*/ 37 h 633"/>
                  <a:gd name="T44" fmla="*/ 8 w 419"/>
                  <a:gd name="T45" fmla="*/ 30 h 633"/>
                  <a:gd name="T46" fmla="*/ 8 w 419"/>
                  <a:gd name="T47" fmla="*/ 30 h 633"/>
                  <a:gd name="T48" fmla="*/ 8 w 419"/>
                  <a:gd name="T49" fmla="*/ 24 h 633"/>
                  <a:gd name="T50" fmla="*/ 9 w 419"/>
                  <a:gd name="T51" fmla="*/ 18 h 633"/>
                  <a:gd name="T52" fmla="*/ 11 w 419"/>
                  <a:gd name="T53" fmla="*/ 14 h 633"/>
                  <a:gd name="T54" fmla="*/ 12 w 419"/>
                  <a:gd name="T55" fmla="*/ 12 h 633"/>
                  <a:gd name="T56" fmla="*/ 16 w 419"/>
                  <a:gd name="T57" fmla="*/ 9 h 633"/>
                  <a:gd name="T58" fmla="*/ 20 w 419"/>
                  <a:gd name="T59" fmla="*/ 8 h 633"/>
                  <a:gd name="T60" fmla="*/ 35 w 419"/>
                  <a:gd name="T61" fmla="*/ 8 h 633"/>
                  <a:gd name="T62" fmla="*/ 33 w 419"/>
                  <a:gd name="T63" fmla="*/ 5 h 633"/>
                  <a:gd name="T64" fmla="*/ 29 w 419"/>
                  <a:gd name="T65" fmla="*/ 2 h 633"/>
                  <a:gd name="T66" fmla="*/ 25 w 419"/>
                  <a:gd name="T67" fmla="*/ 1 h 633"/>
                  <a:gd name="T68" fmla="*/ 20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3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0" name="Freeform 1794"/>
              <p:cNvSpPr>
                <a:spLocks/>
              </p:cNvSpPr>
              <p:nvPr/>
            </p:nvSpPr>
            <p:spPr bwMode="auto">
              <a:xfrm>
                <a:off x="4297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1" name="Freeform 1795"/>
              <p:cNvSpPr>
                <a:spLocks/>
              </p:cNvSpPr>
              <p:nvPr/>
            </p:nvSpPr>
            <p:spPr bwMode="auto">
              <a:xfrm>
                <a:off x="4291" y="3118"/>
                <a:ext cx="31" cy="53"/>
              </a:xfrm>
              <a:custGeom>
                <a:avLst/>
                <a:gdLst>
                  <a:gd name="T0" fmla="*/ 19 w 365"/>
                  <a:gd name="T1" fmla="*/ 0 h 635"/>
                  <a:gd name="T2" fmla="*/ 17 w 365"/>
                  <a:gd name="T3" fmla="*/ 0 h 635"/>
                  <a:gd name="T4" fmla="*/ 13 w 365"/>
                  <a:gd name="T5" fmla="*/ 1 h 635"/>
                  <a:gd name="T6" fmla="*/ 9 w 365"/>
                  <a:gd name="T7" fmla="*/ 4 h 635"/>
                  <a:gd name="T8" fmla="*/ 8 w 365"/>
                  <a:gd name="T9" fmla="*/ 5 h 635"/>
                  <a:gd name="T10" fmla="*/ 5 w 365"/>
                  <a:gd name="T11" fmla="*/ 9 h 635"/>
                  <a:gd name="T12" fmla="*/ 2 w 365"/>
                  <a:gd name="T13" fmla="*/ 15 h 635"/>
                  <a:gd name="T14" fmla="*/ 1 w 365"/>
                  <a:gd name="T15" fmla="*/ 18 h 635"/>
                  <a:gd name="T16" fmla="*/ 0 w 365"/>
                  <a:gd name="T17" fmla="*/ 24 h 635"/>
                  <a:gd name="T18" fmla="*/ 0 w 365"/>
                  <a:gd name="T19" fmla="*/ 30 h 635"/>
                  <a:gd name="T20" fmla="*/ 0 w 365"/>
                  <a:gd name="T21" fmla="*/ 35 h 635"/>
                  <a:gd name="T22" fmla="*/ 1 w 365"/>
                  <a:gd name="T23" fmla="*/ 41 h 635"/>
                  <a:gd name="T24" fmla="*/ 3 w 365"/>
                  <a:gd name="T25" fmla="*/ 46 h 635"/>
                  <a:gd name="T26" fmla="*/ 3 w 365"/>
                  <a:gd name="T27" fmla="*/ 48 h 635"/>
                  <a:gd name="T28" fmla="*/ 6 w 365"/>
                  <a:gd name="T29" fmla="*/ 53 h 635"/>
                  <a:gd name="T30" fmla="*/ 20 w 365"/>
                  <a:gd name="T31" fmla="*/ 52 h 635"/>
                  <a:gd name="T32" fmla="*/ 19 w 365"/>
                  <a:gd name="T33" fmla="*/ 52 h 635"/>
                  <a:gd name="T34" fmla="*/ 15 w 365"/>
                  <a:gd name="T35" fmla="*/ 51 h 635"/>
                  <a:gd name="T36" fmla="*/ 11 w 365"/>
                  <a:gd name="T37" fmla="*/ 47 h 635"/>
                  <a:gd name="T38" fmla="*/ 9 w 365"/>
                  <a:gd name="T39" fmla="*/ 43 h 635"/>
                  <a:gd name="T40" fmla="*/ 8 w 365"/>
                  <a:gd name="T41" fmla="*/ 37 h 635"/>
                  <a:gd name="T42" fmla="*/ 8 w 365"/>
                  <a:gd name="T43" fmla="*/ 30 h 635"/>
                  <a:gd name="T44" fmla="*/ 8 w 365"/>
                  <a:gd name="T45" fmla="*/ 30 h 635"/>
                  <a:gd name="T46" fmla="*/ 8 w 365"/>
                  <a:gd name="T47" fmla="*/ 23 h 635"/>
                  <a:gd name="T48" fmla="*/ 9 w 365"/>
                  <a:gd name="T49" fmla="*/ 18 h 635"/>
                  <a:gd name="T50" fmla="*/ 11 w 365"/>
                  <a:gd name="T51" fmla="*/ 13 h 635"/>
                  <a:gd name="T52" fmla="*/ 12 w 365"/>
                  <a:gd name="T53" fmla="*/ 13 h 635"/>
                  <a:gd name="T54" fmla="*/ 15 w 365"/>
                  <a:gd name="T55" fmla="*/ 9 h 635"/>
                  <a:gd name="T56" fmla="*/ 19 w 365"/>
                  <a:gd name="T57" fmla="*/ 8 h 635"/>
                  <a:gd name="T58" fmla="*/ 31 w 365"/>
                  <a:gd name="T59" fmla="*/ 8 h 635"/>
                  <a:gd name="T60" fmla="*/ 29 w 365"/>
                  <a:gd name="T61" fmla="*/ 6 h 635"/>
                  <a:gd name="T62" fmla="*/ 26 w 365"/>
                  <a:gd name="T63" fmla="*/ 2 h 635"/>
                  <a:gd name="T64" fmla="*/ 23 w 365"/>
                  <a:gd name="T65" fmla="*/ 1 h 635"/>
                  <a:gd name="T66" fmla="*/ 19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5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6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1" y="635"/>
                    </a:lnTo>
                    <a:lnTo>
                      <a:pt x="234" y="628"/>
                    </a:lnTo>
                    <a:lnTo>
                      <a:pt x="223" y="628"/>
                    </a:lnTo>
                    <a:lnTo>
                      <a:pt x="176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2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2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2" name="Freeform 1796"/>
              <p:cNvSpPr>
                <a:spLocks/>
              </p:cNvSpPr>
              <p:nvPr/>
            </p:nvSpPr>
            <p:spPr bwMode="auto">
              <a:xfrm>
                <a:off x="4310" y="3098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3" name="Freeform 1797"/>
              <p:cNvSpPr>
                <a:spLocks/>
              </p:cNvSpPr>
              <p:nvPr/>
            </p:nvSpPr>
            <p:spPr bwMode="auto">
              <a:xfrm>
                <a:off x="4344" y="3159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19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4" name="Freeform 1798"/>
              <p:cNvSpPr>
                <a:spLocks/>
              </p:cNvSpPr>
              <p:nvPr/>
            </p:nvSpPr>
            <p:spPr bwMode="auto">
              <a:xfrm>
                <a:off x="4338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2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5" name="Freeform 1799"/>
              <p:cNvSpPr>
                <a:spLocks/>
              </p:cNvSpPr>
              <p:nvPr/>
            </p:nvSpPr>
            <p:spPr bwMode="auto">
              <a:xfrm>
                <a:off x="4344" y="3118"/>
                <a:ext cx="34" cy="30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8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6" name="Freeform 1800"/>
              <p:cNvSpPr>
                <a:spLocks/>
              </p:cNvSpPr>
              <p:nvPr/>
            </p:nvSpPr>
            <p:spPr bwMode="auto">
              <a:xfrm>
                <a:off x="4413" y="3159"/>
                <a:ext cx="35" cy="20"/>
              </a:xfrm>
              <a:custGeom>
                <a:avLst/>
                <a:gdLst>
                  <a:gd name="T0" fmla="*/ 27 w 410"/>
                  <a:gd name="T1" fmla="*/ 0 h 239"/>
                  <a:gd name="T2" fmla="*/ 25 w 410"/>
                  <a:gd name="T3" fmla="*/ 5 h 239"/>
                  <a:gd name="T4" fmla="*/ 23 w 410"/>
                  <a:gd name="T5" fmla="*/ 9 h 239"/>
                  <a:gd name="T6" fmla="*/ 20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1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5 w 410"/>
                  <a:gd name="T23" fmla="*/ 18 h 239"/>
                  <a:gd name="T24" fmla="*/ 28 w 410"/>
                  <a:gd name="T25" fmla="*/ 15 h 239"/>
                  <a:gd name="T26" fmla="*/ 31 w 410"/>
                  <a:gd name="T27" fmla="*/ 12 h 239"/>
                  <a:gd name="T28" fmla="*/ 33 w 410"/>
                  <a:gd name="T29" fmla="*/ 7 h 239"/>
                  <a:gd name="T30" fmla="*/ 35 w 410"/>
                  <a:gd name="T31" fmla="*/ 1 h 239"/>
                  <a:gd name="T32" fmla="*/ 27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897" name="Freeform 1801"/>
              <p:cNvSpPr>
                <a:spLocks/>
              </p:cNvSpPr>
              <p:nvPr/>
            </p:nvSpPr>
            <p:spPr bwMode="auto">
              <a:xfrm>
                <a:off x="4408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4" name="Group 2003"/>
            <p:cNvGrpSpPr>
              <a:grpSpLocks/>
            </p:cNvGrpSpPr>
            <p:nvPr/>
          </p:nvGrpSpPr>
          <p:grpSpPr bwMode="auto">
            <a:xfrm>
              <a:off x="2901" y="3096"/>
              <a:ext cx="2679" cy="420"/>
              <a:chOff x="2901" y="3096"/>
              <a:chExt cx="2679" cy="420"/>
            </a:xfrm>
          </p:grpSpPr>
          <p:sp>
            <p:nvSpPr>
              <p:cNvPr id="142498" name="Freeform 1803"/>
              <p:cNvSpPr>
                <a:spLocks/>
              </p:cNvSpPr>
              <p:nvPr/>
            </p:nvSpPr>
            <p:spPr bwMode="auto">
              <a:xfrm>
                <a:off x="4413" y="3118"/>
                <a:ext cx="35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7 w 412"/>
                  <a:gd name="T21" fmla="*/ 25 h 355"/>
                  <a:gd name="T22" fmla="*/ 2 w 412"/>
                  <a:gd name="T23" fmla="*/ 25 h 355"/>
                  <a:gd name="T24" fmla="*/ 35 w 412"/>
                  <a:gd name="T25" fmla="*/ 30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9" name="Freeform 1804"/>
              <p:cNvSpPr>
                <a:spLocks/>
              </p:cNvSpPr>
              <p:nvPr/>
            </p:nvSpPr>
            <p:spPr bwMode="auto">
              <a:xfrm>
                <a:off x="4475" y="3125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1" y="0"/>
                    </a:moveTo>
                    <a:lnTo>
                      <a:pt x="0" y="20"/>
                    </a:lnTo>
                    <a:lnTo>
                      <a:pt x="30" y="25"/>
                    </a:lnTo>
                    <a:lnTo>
                      <a:pt x="70" y="60"/>
                    </a:lnTo>
                    <a:lnTo>
                      <a:pt x="167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0" name="Freeform 1805"/>
              <p:cNvSpPr>
                <a:spLocks/>
              </p:cNvSpPr>
              <p:nvPr/>
            </p:nvSpPr>
            <p:spPr bwMode="auto">
              <a:xfrm>
                <a:off x="4481" y="3124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7 h 645"/>
                  <a:gd name="T18" fmla="*/ 10 w 237"/>
                  <a:gd name="T19" fmla="*/ 11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7" y="57"/>
                    </a:lnTo>
                    <a:lnTo>
                      <a:pt x="0" y="76"/>
                    </a:lnTo>
                    <a:lnTo>
                      <a:pt x="14" y="116"/>
                    </a:lnTo>
                    <a:lnTo>
                      <a:pt x="21" y="194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08"/>
                    </a:lnTo>
                    <a:lnTo>
                      <a:pt x="122" y="137"/>
                    </a:lnTo>
                    <a:lnTo>
                      <a:pt x="147" y="85"/>
                    </a:lnTo>
                    <a:lnTo>
                      <a:pt x="185" y="50"/>
                    </a:lnTo>
                    <a:lnTo>
                      <a:pt x="237" y="36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1" name="Freeform 1806"/>
              <p:cNvSpPr>
                <a:spLocks/>
              </p:cNvSpPr>
              <p:nvPr/>
            </p:nvSpPr>
            <p:spPr bwMode="auto">
              <a:xfrm>
                <a:off x="4457" y="3120"/>
                <a:ext cx="14" cy="58"/>
              </a:xfrm>
              <a:custGeom>
                <a:avLst/>
                <a:gdLst>
                  <a:gd name="T0" fmla="*/ 7 w 165"/>
                  <a:gd name="T1" fmla="*/ 0 h 694"/>
                  <a:gd name="T2" fmla="*/ 0 w 165"/>
                  <a:gd name="T3" fmla="*/ 0 h 694"/>
                  <a:gd name="T4" fmla="*/ 0 w 165"/>
                  <a:gd name="T5" fmla="*/ 58 h 694"/>
                  <a:gd name="T6" fmla="*/ 7 w 165"/>
                  <a:gd name="T7" fmla="*/ 58 h 694"/>
                  <a:gd name="T8" fmla="*/ 7 w 165"/>
                  <a:gd name="T9" fmla="*/ 28 h 694"/>
                  <a:gd name="T10" fmla="*/ 7 w 165"/>
                  <a:gd name="T11" fmla="*/ 28 h 694"/>
                  <a:gd name="T12" fmla="*/ 8 w 165"/>
                  <a:gd name="T13" fmla="*/ 21 h 694"/>
                  <a:gd name="T14" fmla="*/ 9 w 165"/>
                  <a:gd name="T15" fmla="*/ 16 h 694"/>
                  <a:gd name="T16" fmla="*/ 10 w 165"/>
                  <a:gd name="T17" fmla="*/ 14 h 694"/>
                  <a:gd name="T18" fmla="*/ 13 w 165"/>
                  <a:gd name="T19" fmla="*/ 9 h 694"/>
                  <a:gd name="T20" fmla="*/ 14 w 165"/>
                  <a:gd name="T21" fmla="*/ 8 h 694"/>
                  <a:gd name="T22" fmla="*/ 7 w 165"/>
                  <a:gd name="T23" fmla="*/ 8 h 694"/>
                  <a:gd name="T24" fmla="*/ 7 w 165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4"/>
                  <a:gd name="T41" fmla="*/ 165 w 165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4">
                    <a:moveTo>
                      <a:pt x="78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4"/>
                    </a:lnTo>
                    <a:lnTo>
                      <a:pt x="87" y="330"/>
                    </a:lnTo>
                    <a:lnTo>
                      <a:pt x="92" y="248"/>
                    </a:lnTo>
                    <a:lnTo>
                      <a:pt x="102" y="188"/>
                    </a:lnTo>
                    <a:lnTo>
                      <a:pt x="112" y="162"/>
                    </a:lnTo>
                    <a:lnTo>
                      <a:pt x="148" y="112"/>
                    </a:lnTo>
                    <a:lnTo>
                      <a:pt x="165" y="100"/>
                    </a:lnTo>
                    <a:lnTo>
                      <a:pt x="78" y="97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2" name="Freeform 1807"/>
              <p:cNvSpPr>
                <a:spLocks/>
              </p:cNvSpPr>
              <p:nvPr/>
            </p:nvSpPr>
            <p:spPr bwMode="auto">
              <a:xfrm>
                <a:off x="4492" y="3118"/>
                <a:ext cx="24" cy="60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4 w 285"/>
                  <a:gd name="T5" fmla="*/ 2 h 710"/>
                  <a:gd name="T6" fmla="*/ 0 w 285"/>
                  <a:gd name="T7" fmla="*/ 5 h 710"/>
                  <a:gd name="T8" fmla="*/ 9 w 285"/>
                  <a:gd name="T9" fmla="*/ 9 h 710"/>
                  <a:gd name="T10" fmla="*/ 9 w 285"/>
                  <a:gd name="T11" fmla="*/ 9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60 h 710"/>
                  <a:gd name="T22" fmla="*/ 24 w 285"/>
                  <a:gd name="T23" fmla="*/ 60 h 710"/>
                  <a:gd name="T24" fmla="*/ 24 w 285"/>
                  <a:gd name="T25" fmla="*/ 20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2" y="26"/>
                    </a:lnTo>
                    <a:lnTo>
                      <a:pt x="0" y="65"/>
                    </a:lnTo>
                    <a:lnTo>
                      <a:pt x="105" y="101"/>
                    </a:lnTo>
                    <a:lnTo>
                      <a:pt x="107" y="101"/>
                    </a:lnTo>
                    <a:lnTo>
                      <a:pt x="158" y="121"/>
                    </a:lnTo>
                    <a:lnTo>
                      <a:pt x="190" y="171"/>
                    </a:lnTo>
                    <a:lnTo>
                      <a:pt x="194" y="193"/>
                    </a:lnTo>
                    <a:lnTo>
                      <a:pt x="198" y="272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3" y="177"/>
                    </a:lnTo>
                    <a:lnTo>
                      <a:pt x="269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3" name="Freeform 1808"/>
              <p:cNvSpPr>
                <a:spLocks/>
              </p:cNvSpPr>
              <p:nvPr/>
            </p:nvSpPr>
            <p:spPr bwMode="auto">
              <a:xfrm>
                <a:off x="4463" y="3118"/>
                <a:ext cx="25" cy="10"/>
              </a:xfrm>
              <a:custGeom>
                <a:avLst/>
                <a:gdLst>
                  <a:gd name="T0" fmla="*/ 14 w 290"/>
                  <a:gd name="T1" fmla="*/ 0 h 116"/>
                  <a:gd name="T2" fmla="*/ 10 w 290"/>
                  <a:gd name="T3" fmla="*/ 1 h 116"/>
                  <a:gd name="T4" fmla="*/ 6 w 290"/>
                  <a:gd name="T5" fmla="*/ 3 h 116"/>
                  <a:gd name="T6" fmla="*/ 3 w 290"/>
                  <a:gd name="T7" fmla="*/ 5 h 116"/>
                  <a:gd name="T8" fmla="*/ 0 w 290"/>
                  <a:gd name="T9" fmla="*/ 10 h 116"/>
                  <a:gd name="T10" fmla="*/ 7 w 290"/>
                  <a:gd name="T11" fmla="*/ 10 h 116"/>
                  <a:gd name="T12" fmla="*/ 12 w 290"/>
                  <a:gd name="T13" fmla="*/ 9 h 116"/>
                  <a:gd name="T14" fmla="*/ 25 w 290"/>
                  <a:gd name="T15" fmla="*/ 7 h 116"/>
                  <a:gd name="T16" fmla="*/ 22 w 290"/>
                  <a:gd name="T17" fmla="*/ 3 h 116"/>
                  <a:gd name="T18" fmla="*/ 18 w 290"/>
                  <a:gd name="T19" fmla="*/ 1 h 116"/>
                  <a:gd name="T20" fmla="*/ 14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5" y="60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1"/>
                    </a:lnTo>
                    <a:lnTo>
                      <a:pt x="290" y="81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4" name="Freeform 1809"/>
              <p:cNvSpPr>
                <a:spLocks/>
              </p:cNvSpPr>
              <p:nvPr/>
            </p:nvSpPr>
            <p:spPr bwMode="auto">
              <a:xfrm>
                <a:off x="4530" y="3159"/>
                <a:ext cx="34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5" name="Freeform 1810"/>
              <p:cNvSpPr>
                <a:spLocks/>
              </p:cNvSpPr>
              <p:nvPr/>
            </p:nvSpPr>
            <p:spPr bwMode="auto">
              <a:xfrm>
                <a:off x="4524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6" name="Freeform 1811"/>
              <p:cNvSpPr>
                <a:spLocks/>
              </p:cNvSpPr>
              <p:nvPr/>
            </p:nvSpPr>
            <p:spPr bwMode="auto">
              <a:xfrm>
                <a:off x="4530" y="311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6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7" name="Freeform 1812"/>
              <p:cNvSpPr>
                <a:spLocks/>
              </p:cNvSpPr>
              <p:nvPr/>
            </p:nvSpPr>
            <p:spPr bwMode="auto">
              <a:xfrm>
                <a:off x="4573" y="312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8 w 188"/>
                  <a:gd name="T7" fmla="*/ 58 h 694"/>
                  <a:gd name="T8" fmla="*/ 8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8" name="Freeform 1813"/>
              <p:cNvSpPr>
                <a:spLocks/>
              </p:cNvSpPr>
              <p:nvPr/>
            </p:nvSpPr>
            <p:spPr bwMode="auto">
              <a:xfrm>
                <a:off x="4579" y="3118"/>
                <a:ext cx="17" cy="13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5 h 147"/>
                  <a:gd name="T8" fmla="*/ 0 w 203"/>
                  <a:gd name="T9" fmla="*/ 11 h 147"/>
                  <a:gd name="T10" fmla="*/ 9 w 203"/>
                  <a:gd name="T11" fmla="*/ 11 h 147"/>
                  <a:gd name="T12" fmla="*/ 10 w 203"/>
                  <a:gd name="T13" fmla="*/ 11 h 147"/>
                  <a:gd name="T14" fmla="*/ 14 w 203"/>
                  <a:gd name="T15" fmla="*/ 13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09" name="Freeform 1814"/>
              <p:cNvSpPr>
                <a:spLocks/>
              </p:cNvSpPr>
              <p:nvPr/>
            </p:nvSpPr>
            <p:spPr bwMode="auto">
              <a:xfrm>
                <a:off x="4599" y="3182"/>
                <a:ext cx="33" cy="19"/>
              </a:xfrm>
              <a:custGeom>
                <a:avLst/>
                <a:gdLst>
                  <a:gd name="T0" fmla="*/ 0 w 386"/>
                  <a:gd name="T1" fmla="*/ 0 h 224"/>
                  <a:gd name="T2" fmla="*/ 0 w 386"/>
                  <a:gd name="T3" fmla="*/ 5 h 224"/>
                  <a:gd name="T4" fmla="*/ 2 w 386"/>
                  <a:gd name="T5" fmla="*/ 10 h 224"/>
                  <a:gd name="T6" fmla="*/ 5 w 386"/>
                  <a:gd name="T7" fmla="*/ 14 h 224"/>
                  <a:gd name="T8" fmla="*/ 8 w 386"/>
                  <a:gd name="T9" fmla="*/ 17 h 224"/>
                  <a:gd name="T10" fmla="*/ 12 w 386"/>
                  <a:gd name="T11" fmla="*/ 18 h 224"/>
                  <a:gd name="T12" fmla="*/ 18 w 386"/>
                  <a:gd name="T13" fmla="*/ 19 h 224"/>
                  <a:gd name="T14" fmla="*/ 20 w 386"/>
                  <a:gd name="T15" fmla="*/ 19 h 224"/>
                  <a:gd name="T16" fmla="*/ 25 w 386"/>
                  <a:gd name="T17" fmla="*/ 18 h 224"/>
                  <a:gd name="T18" fmla="*/ 29 w 386"/>
                  <a:gd name="T19" fmla="*/ 16 h 224"/>
                  <a:gd name="T20" fmla="*/ 29 w 386"/>
                  <a:gd name="T21" fmla="*/ 15 h 224"/>
                  <a:gd name="T22" fmla="*/ 33 w 386"/>
                  <a:gd name="T23" fmla="*/ 11 h 224"/>
                  <a:gd name="T24" fmla="*/ 17 w 386"/>
                  <a:gd name="T25" fmla="*/ 11 h 224"/>
                  <a:gd name="T26" fmla="*/ 14 w 386"/>
                  <a:gd name="T27" fmla="*/ 10 h 224"/>
                  <a:gd name="T28" fmla="*/ 10 w 386"/>
                  <a:gd name="T29" fmla="*/ 8 h 224"/>
                  <a:gd name="T30" fmla="*/ 9 w 386"/>
                  <a:gd name="T31" fmla="*/ 7 h 224"/>
                  <a:gd name="T32" fmla="*/ 7 w 386"/>
                  <a:gd name="T33" fmla="*/ 1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3" y="57"/>
                    </a:lnTo>
                    <a:lnTo>
                      <a:pt x="21" y="120"/>
                    </a:lnTo>
                    <a:lnTo>
                      <a:pt x="55" y="168"/>
                    </a:lnTo>
                    <a:lnTo>
                      <a:pt x="96" y="198"/>
                    </a:lnTo>
                    <a:lnTo>
                      <a:pt x="146" y="218"/>
                    </a:lnTo>
                    <a:lnTo>
                      <a:pt x="205" y="224"/>
                    </a:lnTo>
                    <a:lnTo>
                      <a:pt x="238" y="222"/>
                    </a:lnTo>
                    <a:lnTo>
                      <a:pt x="292" y="209"/>
                    </a:lnTo>
                    <a:lnTo>
                      <a:pt x="338" y="184"/>
                    </a:lnTo>
                    <a:lnTo>
                      <a:pt x="344" y="179"/>
                    </a:lnTo>
                    <a:lnTo>
                      <a:pt x="386" y="134"/>
                    </a:lnTo>
                    <a:lnTo>
                      <a:pt x="204" y="126"/>
                    </a:lnTo>
                    <a:lnTo>
                      <a:pt x="159" y="120"/>
                    </a:lnTo>
                    <a:lnTo>
                      <a:pt x="115" y="93"/>
                    </a:lnTo>
                    <a:lnTo>
                      <a:pt x="106" y="82"/>
                    </a:lnTo>
                    <a:lnTo>
                      <a:pt x="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0" name="Freeform 1815"/>
              <p:cNvSpPr>
                <a:spLocks/>
              </p:cNvSpPr>
              <p:nvPr/>
            </p:nvSpPr>
            <p:spPr bwMode="auto">
              <a:xfrm>
                <a:off x="4617" y="3170"/>
                <a:ext cx="19" cy="24"/>
              </a:xfrm>
              <a:custGeom>
                <a:avLst/>
                <a:gdLst>
                  <a:gd name="T0" fmla="*/ 19 w 236"/>
                  <a:gd name="T1" fmla="*/ 0 h 286"/>
                  <a:gd name="T2" fmla="*/ 12 w 236"/>
                  <a:gd name="T3" fmla="*/ 0 h 286"/>
                  <a:gd name="T4" fmla="*/ 12 w 236"/>
                  <a:gd name="T5" fmla="*/ 1 h 286"/>
                  <a:gd name="T6" fmla="*/ 12 w 236"/>
                  <a:gd name="T7" fmla="*/ 9 h 286"/>
                  <a:gd name="T8" fmla="*/ 11 w 236"/>
                  <a:gd name="T9" fmla="*/ 13 h 286"/>
                  <a:gd name="T10" fmla="*/ 10 w 236"/>
                  <a:gd name="T11" fmla="*/ 16 h 286"/>
                  <a:gd name="T12" fmla="*/ 8 w 236"/>
                  <a:gd name="T13" fmla="*/ 21 h 286"/>
                  <a:gd name="T14" fmla="*/ 5 w 236"/>
                  <a:gd name="T15" fmla="*/ 23 h 286"/>
                  <a:gd name="T16" fmla="*/ 0 w 236"/>
                  <a:gd name="T17" fmla="*/ 23 h 286"/>
                  <a:gd name="T18" fmla="*/ 15 w 236"/>
                  <a:gd name="T19" fmla="*/ 24 h 286"/>
                  <a:gd name="T20" fmla="*/ 17 w 236"/>
                  <a:gd name="T21" fmla="*/ 19 h 286"/>
                  <a:gd name="T22" fmla="*/ 17 w 236"/>
                  <a:gd name="T23" fmla="*/ 18 h 286"/>
                  <a:gd name="T24" fmla="*/ 18 w 236"/>
                  <a:gd name="T25" fmla="*/ 14 h 286"/>
                  <a:gd name="T26" fmla="*/ 19 w 236"/>
                  <a:gd name="T27" fmla="*/ 8 h 286"/>
                  <a:gd name="T28" fmla="*/ 19 w 236"/>
                  <a:gd name="T29" fmla="*/ 0 h 2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6"/>
                  <a:gd name="T47" fmla="*/ 236 w 236"/>
                  <a:gd name="T48" fmla="*/ 286 h 28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6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2"/>
                    </a:lnTo>
                    <a:lnTo>
                      <a:pt x="140" y="154"/>
                    </a:lnTo>
                    <a:lnTo>
                      <a:pt x="129" y="194"/>
                    </a:lnTo>
                    <a:lnTo>
                      <a:pt x="95" y="245"/>
                    </a:lnTo>
                    <a:lnTo>
                      <a:pt x="58" y="269"/>
                    </a:lnTo>
                    <a:lnTo>
                      <a:pt x="0" y="278"/>
                    </a:lnTo>
                    <a:lnTo>
                      <a:pt x="182" y="286"/>
                    </a:lnTo>
                    <a:lnTo>
                      <a:pt x="212" y="229"/>
                    </a:lnTo>
                    <a:lnTo>
                      <a:pt x="215" y="218"/>
                    </a:lnTo>
                    <a:lnTo>
                      <a:pt x="227" y="163"/>
                    </a:lnTo>
                    <a:lnTo>
                      <a:pt x="234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1" name="Freeform 1816"/>
              <p:cNvSpPr>
                <a:spLocks/>
              </p:cNvSpPr>
              <p:nvPr/>
            </p:nvSpPr>
            <p:spPr bwMode="auto">
              <a:xfrm>
                <a:off x="4617" y="3125"/>
                <a:ext cx="12" cy="3"/>
              </a:xfrm>
              <a:custGeom>
                <a:avLst/>
                <a:gdLst>
                  <a:gd name="T0" fmla="*/ 11 w 146"/>
                  <a:gd name="T1" fmla="*/ 0 h 38"/>
                  <a:gd name="T2" fmla="*/ 0 w 146"/>
                  <a:gd name="T3" fmla="*/ 1 h 38"/>
                  <a:gd name="T4" fmla="*/ 1 w 146"/>
                  <a:gd name="T5" fmla="*/ 2 h 38"/>
                  <a:gd name="T6" fmla="*/ 5 w 146"/>
                  <a:gd name="T7" fmla="*/ 3 h 38"/>
                  <a:gd name="T8" fmla="*/ 12 w 146"/>
                  <a:gd name="T9" fmla="*/ 2 h 38"/>
                  <a:gd name="T10" fmla="*/ 11 w 146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8"/>
                  <a:gd name="T20" fmla="*/ 146 w 1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3" y="19"/>
                    </a:lnTo>
                    <a:lnTo>
                      <a:pt x="61" y="38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2" name="Freeform 1817"/>
              <p:cNvSpPr>
                <a:spLocks/>
              </p:cNvSpPr>
              <p:nvPr/>
            </p:nvSpPr>
            <p:spPr bwMode="auto">
              <a:xfrm>
                <a:off x="4617" y="3120"/>
                <a:ext cx="19" cy="50"/>
              </a:xfrm>
              <a:custGeom>
                <a:avLst/>
                <a:gdLst>
                  <a:gd name="T0" fmla="*/ 19 w 226"/>
                  <a:gd name="T1" fmla="*/ 0 h 600"/>
                  <a:gd name="T2" fmla="*/ 12 w 226"/>
                  <a:gd name="T3" fmla="*/ 0 h 600"/>
                  <a:gd name="T4" fmla="*/ 12 w 226"/>
                  <a:gd name="T5" fmla="*/ 7 h 600"/>
                  <a:gd name="T6" fmla="*/ 5 w 226"/>
                  <a:gd name="T7" fmla="*/ 8 h 600"/>
                  <a:gd name="T8" fmla="*/ 9 w 226"/>
                  <a:gd name="T9" fmla="*/ 12 h 600"/>
                  <a:gd name="T10" fmla="*/ 10 w 226"/>
                  <a:gd name="T11" fmla="*/ 16 h 600"/>
                  <a:gd name="T12" fmla="*/ 12 w 226"/>
                  <a:gd name="T13" fmla="*/ 21 h 600"/>
                  <a:gd name="T14" fmla="*/ 12 w 226"/>
                  <a:gd name="T15" fmla="*/ 28 h 600"/>
                  <a:gd name="T16" fmla="*/ 12 w 226"/>
                  <a:gd name="T17" fmla="*/ 35 h 600"/>
                  <a:gd name="T18" fmla="*/ 11 w 226"/>
                  <a:gd name="T19" fmla="*/ 40 h 600"/>
                  <a:gd name="T20" fmla="*/ 9 w 226"/>
                  <a:gd name="T21" fmla="*/ 45 h 600"/>
                  <a:gd name="T22" fmla="*/ 8 w 226"/>
                  <a:gd name="T23" fmla="*/ 45 h 600"/>
                  <a:gd name="T24" fmla="*/ 4 w 226"/>
                  <a:gd name="T25" fmla="*/ 49 h 600"/>
                  <a:gd name="T26" fmla="*/ 0 w 226"/>
                  <a:gd name="T27" fmla="*/ 50 h 600"/>
                  <a:gd name="T28" fmla="*/ 19 w 226"/>
                  <a:gd name="T29" fmla="*/ 50 h 600"/>
                  <a:gd name="T30" fmla="*/ 19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3"/>
                    </a:lnTo>
                    <a:lnTo>
                      <a:pt x="60" y="101"/>
                    </a:lnTo>
                    <a:lnTo>
                      <a:pt x="102" y="146"/>
                    </a:lnTo>
                    <a:lnTo>
                      <a:pt x="124" y="192"/>
                    </a:lnTo>
                    <a:lnTo>
                      <a:pt x="139" y="257"/>
                    </a:lnTo>
                    <a:lnTo>
                      <a:pt x="144" y="338"/>
                    </a:lnTo>
                    <a:lnTo>
                      <a:pt x="140" y="416"/>
                    </a:lnTo>
                    <a:lnTo>
                      <a:pt x="126" y="483"/>
                    </a:lnTo>
                    <a:lnTo>
                      <a:pt x="102" y="534"/>
                    </a:lnTo>
                    <a:lnTo>
                      <a:pt x="95" y="545"/>
                    </a:lnTo>
                    <a:lnTo>
                      <a:pt x="51" y="584"/>
                    </a:lnTo>
                    <a:lnTo>
                      <a:pt x="0" y="596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3" name="Freeform 1818"/>
              <p:cNvSpPr>
                <a:spLocks/>
              </p:cNvSpPr>
              <p:nvPr/>
            </p:nvSpPr>
            <p:spPr bwMode="auto">
              <a:xfrm>
                <a:off x="4598" y="3118"/>
                <a:ext cx="38" cy="60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8 w 459"/>
                  <a:gd name="T9" fmla="*/ 5 h 710"/>
                  <a:gd name="T10" fmla="*/ 4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5 h 710"/>
                  <a:gd name="T22" fmla="*/ 1 w 459"/>
                  <a:gd name="T23" fmla="*/ 41 h 710"/>
                  <a:gd name="T24" fmla="*/ 3 w 459"/>
                  <a:gd name="T25" fmla="*/ 46 h 710"/>
                  <a:gd name="T26" fmla="*/ 5 w 459"/>
                  <a:gd name="T27" fmla="*/ 51 h 710"/>
                  <a:gd name="T28" fmla="*/ 7 w 459"/>
                  <a:gd name="T29" fmla="*/ 54 h 710"/>
                  <a:gd name="T30" fmla="*/ 10 w 459"/>
                  <a:gd name="T31" fmla="*/ 57 h 710"/>
                  <a:gd name="T32" fmla="*/ 14 w 459"/>
                  <a:gd name="T33" fmla="*/ 59 h 710"/>
                  <a:gd name="T34" fmla="*/ 19 w 459"/>
                  <a:gd name="T35" fmla="*/ 60 h 710"/>
                  <a:gd name="T36" fmla="*/ 19 w 459"/>
                  <a:gd name="T37" fmla="*/ 60 h 710"/>
                  <a:gd name="T38" fmla="*/ 24 w 459"/>
                  <a:gd name="T39" fmla="*/ 59 h 710"/>
                  <a:gd name="T40" fmla="*/ 27 w 459"/>
                  <a:gd name="T41" fmla="*/ 56 h 710"/>
                  <a:gd name="T42" fmla="*/ 31 w 459"/>
                  <a:gd name="T43" fmla="*/ 52 h 710"/>
                  <a:gd name="T44" fmla="*/ 38 w 459"/>
                  <a:gd name="T45" fmla="*/ 52 h 710"/>
                  <a:gd name="T46" fmla="*/ 19 w 459"/>
                  <a:gd name="T47" fmla="*/ 52 h 710"/>
                  <a:gd name="T48" fmla="*/ 18 w 459"/>
                  <a:gd name="T49" fmla="*/ 52 h 710"/>
                  <a:gd name="T50" fmla="*/ 14 w 459"/>
                  <a:gd name="T51" fmla="*/ 50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7 h 710"/>
                  <a:gd name="T58" fmla="*/ 8 w 459"/>
                  <a:gd name="T59" fmla="*/ 30 h 710"/>
                  <a:gd name="T60" fmla="*/ 8 w 459"/>
                  <a:gd name="T61" fmla="*/ 24 h 710"/>
                  <a:gd name="T62" fmla="*/ 9 w 459"/>
                  <a:gd name="T63" fmla="*/ 18 h 710"/>
                  <a:gd name="T64" fmla="*/ 11 w 459"/>
                  <a:gd name="T65" fmla="*/ 14 h 710"/>
                  <a:gd name="T66" fmla="*/ 12 w 459"/>
                  <a:gd name="T67" fmla="*/ 13 h 710"/>
                  <a:gd name="T68" fmla="*/ 15 w 459"/>
                  <a:gd name="T69" fmla="*/ 9 h 710"/>
                  <a:gd name="T70" fmla="*/ 19 w 459"/>
                  <a:gd name="T71" fmla="*/ 8 h 710"/>
                  <a:gd name="T72" fmla="*/ 30 w 459"/>
                  <a:gd name="T73" fmla="*/ 7 h 710"/>
                  <a:gd name="T74" fmla="*/ 27 w 459"/>
                  <a:gd name="T75" fmla="*/ 3 h 710"/>
                  <a:gd name="T76" fmla="*/ 23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5" y="1"/>
                    </a:lnTo>
                    <a:lnTo>
                      <a:pt x="152" y="15"/>
                    </a:lnTo>
                    <a:lnTo>
                      <a:pt x="106" y="45"/>
                    </a:lnTo>
                    <a:lnTo>
                      <a:pt x="91" y="61"/>
                    </a:lnTo>
                    <a:lnTo>
                      <a:pt x="54" y="111"/>
                    </a:lnTo>
                    <a:lnTo>
                      <a:pt x="28" y="175"/>
                    </a:lnTo>
                    <a:lnTo>
                      <a:pt x="17" y="216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4" y="484"/>
                    </a:lnTo>
                    <a:lnTo>
                      <a:pt x="32" y="548"/>
                    </a:lnTo>
                    <a:lnTo>
                      <a:pt x="59" y="607"/>
                    </a:lnTo>
                    <a:lnTo>
                      <a:pt x="82" y="640"/>
                    </a:lnTo>
                    <a:lnTo>
                      <a:pt x="123" y="679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30" y="668"/>
                    </a:lnTo>
                    <a:lnTo>
                      <a:pt x="370" y="619"/>
                    </a:lnTo>
                    <a:lnTo>
                      <a:pt x="459" y="616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3" y="594"/>
                    </a:lnTo>
                    <a:lnTo>
                      <a:pt x="132" y="550"/>
                    </a:lnTo>
                    <a:lnTo>
                      <a:pt x="109" y="500"/>
                    </a:lnTo>
                    <a:lnTo>
                      <a:pt x="96" y="434"/>
                    </a:lnTo>
                    <a:lnTo>
                      <a:pt x="91" y="351"/>
                    </a:lnTo>
                    <a:lnTo>
                      <a:pt x="95" y="281"/>
                    </a:lnTo>
                    <a:lnTo>
                      <a:pt x="108" y="213"/>
                    </a:lnTo>
                    <a:lnTo>
                      <a:pt x="133" y="160"/>
                    </a:lnTo>
                    <a:lnTo>
                      <a:pt x="139" y="150"/>
                    </a:lnTo>
                    <a:lnTo>
                      <a:pt x="183" y="110"/>
                    </a:lnTo>
                    <a:lnTo>
                      <a:pt x="232" y="97"/>
                    </a:lnTo>
                    <a:lnTo>
                      <a:pt x="365" y="79"/>
                    </a:lnTo>
                    <a:lnTo>
                      <a:pt x="324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4" name="Freeform 1819"/>
              <p:cNvSpPr>
                <a:spLocks/>
              </p:cNvSpPr>
              <p:nvPr/>
            </p:nvSpPr>
            <p:spPr bwMode="auto">
              <a:xfrm>
                <a:off x="4650" y="3159"/>
                <a:ext cx="35" cy="20"/>
              </a:xfrm>
              <a:custGeom>
                <a:avLst/>
                <a:gdLst>
                  <a:gd name="T0" fmla="*/ 27 w 409"/>
                  <a:gd name="T1" fmla="*/ 0 h 239"/>
                  <a:gd name="T2" fmla="*/ 25 w 409"/>
                  <a:gd name="T3" fmla="*/ 5 h 239"/>
                  <a:gd name="T4" fmla="*/ 23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3 w 409"/>
                  <a:gd name="T13" fmla="*/ 15 h 239"/>
                  <a:gd name="T14" fmla="*/ 6 w 409"/>
                  <a:gd name="T15" fmla="*/ 18 h 239"/>
                  <a:gd name="T16" fmla="*/ 11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5 w 409"/>
                  <a:gd name="T23" fmla="*/ 18 h 239"/>
                  <a:gd name="T24" fmla="*/ 28 w 409"/>
                  <a:gd name="T25" fmla="*/ 15 h 239"/>
                  <a:gd name="T26" fmla="*/ 31 w 409"/>
                  <a:gd name="T27" fmla="*/ 12 h 239"/>
                  <a:gd name="T28" fmla="*/ 33 w 409"/>
                  <a:gd name="T29" fmla="*/ 7 h 239"/>
                  <a:gd name="T30" fmla="*/ 35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5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5" name="Freeform 1820"/>
              <p:cNvSpPr>
                <a:spLocks/>
              </p:cNvSpPr>
              <p:nvPr/>
            </p:nvSpPr>
            <p:spPr bwMode="auto">
              <a:xfrm>
                <a:off x="4645" y="3126"/>
                <a:ext cx="40" cy="45"/>
              </a:xfrm>
              <a:custGeom>
                <a:avLst/>
                <a:gdLst>
                  <a:gd name="T0" fmla="*/ 6 w 480"/>
                  <a:gd name="T1" fmla="*/ 0 h 535"/>
                  <a:gd name="T2" fmla="*/ 5 w 480"/>
                  <a:gd name="T3" fmla="*/ 1 h 535"/>
                  <a:gd name="T4" fmla="*/ 3 w 480"/>
                  <a:gd name="T5" fmla="*/ 5 h 535"/>
                  <a:gd name="T6" fmla="*/ 1 w 480"/>
                  <a:gd name="T7" fmla="*/ 10 h 535"/>
                  <a:gd name="T8" fmla="*/ 0 w 480"/>
                  <a:gd name="T9" fmla="*/ 16 h 535"/>
                  <a:gd name="T10" fmla="*/ 0 w 480"/>
                  <a:gd name="T11" fmla="*/ 23 h 535"/>
                  <a:gd name="T12" fmla="*/ 0 w 480"/>
                  <a:gd name="T13" fmla="*/ 23 h 535"/>
                  <a:gd name="T14" fmla="*/ 0 w 480"/>
                  <a:gd name="T15" fmla="*/ 30 h 535"/>
                  <a:gd name="T16" fmla="*/ 1 w 480"/>
                  <a:gd name="T17" fmla="*/ 36 h 535"/>
                  <a:gd name="T18" fmla="*/ 3 w 480"/>
                  <a:gd name="T19" fmla="*/ 41 h 535"/>
                  <a:gd name="T20" fmla="*/ 6 w 480"/>
                  <a:gd name="T21" fmla="*/ 45 h 535"/>
                  <a:gd name="T22" fmla="*/ 21 w 480"/>
                  <a:gd name="T23" fmla="*/ 45 h 535"/>
                  <a:gd name="T24" fmla="*/ 19 w 480"/>
                  <a:gd name="T25" fmla="*/ 45 h 535"/>
                  <a:gd name="T26" fmla="*/ 15 w 480"/>
                  <a:gd name="T27" fmla="*/ 43 h 535"/>
                  <a:gd name="T28" fmla="*/ 12 w 480"/>
                  <a:gd name="T29" fmla="*/ 40 h 535"/>
                  <a:gd name="T30" fmla="*/ 10 w 480"/>
                  <a:gd name="T31" fmla="*/ 37 h 535"/>
                  <a:gd name="T32" fmla="*/ 8 w 480"/>
                  <a:gd name="T33" fmla="*/ 32 h 535"/>
                  <a:gd name="T34" fmla="*/ 8 w 480"/>
                  <a:gd name="T35" fmla="*/ 25 h 535"/>
                  <a:gd name="T36" fmla="*/ 40 w 480"/>
                  <a:gd name="T37" fmla="*/ 25 h 535"/>
                  <a:gd name="T38" fmla="*/ 40 w 480"/>
                  <a:gd name="T39" fmla="*/ 22 h 535"/>
                  <a:gd name="T40" fmla="*/ 40 w 480"/>
                  <a:gd name="T41" fmla="*/ 22 h 535"/>
                  <a:gd name="T42" fmla="*/ 8 w 480"/>
                  <a:gd name="T43" fmla="*/ 17 h 535"/>
                  <a:gd name="T44" fmla="*/ 8 w 480"/>
                  <a:gd name="T45" fmla="*/ 15 h 535"/>
                  <a:gd name="T46" fmla="*/ 9 w 480"/>
                  <a:gd name="T47" fmla="*/ 9 h 535"/>
                  <a:gd name="T48" fmla="*/ 12 w 480"/>
                  <a:gd name="T49" fmla="*/ 5 h 535"/>
                  <a:gd name="T50" fmla="*/ 12 w 480"/>
                  <a:gd name="T51" fmla="*/ 4 h 535"/>
                  <a:gd name="T52" fmla="*/ 16 w 480"/>
                  <a:gd name="T53" fmla="*/ 1 h 535"/>
                  <a:gd name="T54" fmla="*/ 20 w 480"/>
                  <a:gd name="T55" fmla="*/ 0 h 535"/>
                  <a:gd name="T56" fmla="*/ 6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6" name="Freeform 1821"/>
              <p:cNvSpPr>
                <a:spLocks/>
              </p:cNvSpPr>
              <p:nvPr/>
            </p:nvSpPr>
            <p:spPr bwMode="auto">
              <a:xfrm>
                <a:off x="4650" y="3118"/>
                <a:ext cx="35" cy="30"/>
              </a:xfrm>
              <a:custGeom>
                <a:avLst/>
                <a:gdLst>
                  <a:gd name="T0" fmla="*/ 15 w 413"/>
                  <a:gd name="T1" fmla="*/ 0 h 355"/>
                  <a:gd name="T2" fmla="*/ 12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7 w 413"/>
                  <a:gd name="T13" fmla="*/ 8 h 355"/>
                  <a:gd name="T14" fmla="*/ 21 w 413"/>
                  <a:gd name="T15" fmla="*/ 10 h 355"/>
                  <a:gd name="T16" fmla="*/ 24 w 413"/>
                  <a:gd name="T17" fmla="*/ 14 h 355"/>
                  <a:gd name="T18" fmla="*/ 26 w 413"/>
                  <a:gd name="T19" fmla="*/ 18 h 355"/>
                  <a:gd name="T20" fmla="*/ 27 w 413"/>
                  <a:gd name="T21" fmla="*/ 25 h 355"/>
                  <a:gd name="T22" fmla="*/ 2 w 413"/>
                  <a:gd name="T23" fmla="*/ 25 h 355"/>
                  <a:gd name="T24" fmla="*/ 35 w 413"/>
                  <a:gd name="T25" fmla="*/ 30 h 355"/>
                  <a:gd name="T26" fmla="*/ 35 w 413"/>
                  <a:gd name="T27" fmla="*/ 23 h 355"/>
                  <a:gd name="T28" fmla="*/ 33 w 413"/>
                  <a:gd name="T29" fmla="*/ 17 h 355"/>
                  <a:gd name="T30" fmla="*/ 32 w 413"/>
                  <a:gd name="T31" fmla="*/ 12 h 355"/>
                  <a:gd name="T32" fmla="*/ 29 w 413"/>
                  <a:gd name="T33" fmla="*/ 8 h 355"/>
                  <a:gd name="T34" fmla="*/ 27 w 413"/>
                  <a:gd name="T35" fmla="*/ 5 h 355"/>
                  <a:gd name="T36" fmla="*/ 24 w 413"/>
                  <a:gd name="T37" fmla="*/ 2 h 355"/>
                  <a:gd name="T38" fmla="*/ 19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7" name="Freeform 1822"/>
              <p:cNvSpPr>
                <a:spLocks/>
              </p:cNvSpPr>
              <p:nvPr/>
            </p:nvSpPr>
            <p:spPr bwMode="auto">
              <a:xfrm>
                <a:off x="4652" y="3097"/>
                <a:ext cx="17" cy="16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6 h 183"/>
                  <a:gd name="T6" fmla="*/ 9 w 200"/>
                  <a:gd name="T7" fmla="*/ 16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5" y="0"/>
                    </a:lnTo>
                    <a:lnTo>
                      <a:pt x="0" y="183"/>
                    </a:lnTo>
                    <a:lnTo>
                      <a:pt x="100" y="183"/>
                    </a:lnTo>
                    <a:lnTo>
                      <a:pt x="156" y="71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8" name="Freeform 1823"/>
              <p:cNvSpPr>
                <a:spLocks/>
              </p:cNvSpPr>
              <p:nvPr/>
            </p:nvSpPr>
            <p:spPr bwMode="auto">
              <a:xfrm>
                <a:off x="4665" y="3097"/>
                <a:ext cx="13" cy="16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6 h 183"/>
                  <a:gd name="T6" fmla="*/ 13 w 154"/>
                  <a:gd name="T7" fmla="*/ 16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19" name="Freeform 1824"/>
              <p:cNvSpPr>
                <a:spLocks/>
              </p:cNvSpPr>
              <p:nvPr/>
            </p:nvSpPr>
            <p:spPr bwMode="auto">
              <a:xfrm>
                <a:off x="4713" y="3125"/>
                <a:ext cx="16" cy="53"/>
              </a:xfrm>
              <a:custGeom>
                <a:avLst/>
                <a:gdLst>
                  <a:gd name="T0" fmla="*/ 13 w 197"/>
                  <a:gd name="T1" fmla="*/ 0 h 629"/>
                  <a:gd name="T2" fmla="*/ 0 w 197"/>
                  <a:gd name="T3" fmla="*/ 2 h 629"/>
                  <a:gd name="T4" fmla="*/ 1 w 197"/>
                  <a:gd name="T5" fmla="*/ 2 h 629"/>
                  <a:gd name="T6" fmla="*/ 5 w 197"/>
                  <a:gd name="T7" fmla="*/ 4 h 629"/>
                  <a:gd name="T8" fmla="*/ 5 w 197"/>
                  <a:gd name="T9" fmla="*/ 4 h 629"/>
                  <a:gd name="T10" fmla="*/ 8 w 197"/>
                  <a:gd name="T11" fmla="*/ 8 h 629"/>
                  <a:gd name="T12" fmla="*/ 8 w 197"/>
                  <a:gd name="T13" fmla="*/ 11 h 629"/>
                  <a:gd name="T14" fmla="*/ 9 w 197"/>
                  <a:gd name="T15" fmla="*/ 17 h 629"/>
                  <a:gd name="T16" fmla="*/ 9 w 197"/>
                  <a:gd name="T17" fmla="*/ 53 h 629"/>
                  <a:gd name="T18" fmla="*/ 16 w 197"/>
                  <a:gd name="T19" fmla="*/ 53 h 629"/>
                  <a:gd name="T20" fmla="*/ 16 w 197"/>
                  <a:gd name="T21" fmla="*/ 17 h 629"/>
                  <a:gd name="T22" fmla="*/ 16 w 197"/>
                  <a:gd name="T23" fmla="*/ 12 h 629"/>
                  <a:gd name="T24" fmla="*/ 16 w 197"/>
                  <a:gd name="T25" fmla="*/ 7 h 629"/>
                  <a:gd name="T26" fmla="*/ 15 w 197"/>
                  <a:gd name="T27" fmla="*/ 5 h 629"/>
                  <a:gd name="T28" fmla="*/ 13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0" name="Freeform 1825"/>
              <p:cNvSpPr>
                <a:spLocks/>
              </p:cNvSpPr>
              <p:nvPr/>
            </p:nvSpPr>
            <p:spPr bwMode="auto">
              <a:xfrm>
                <a:off x="4694" y="3120"/>
                <a:ext cx="11" cy="58"/>
              </a:xfrm>
              <a:custGeom>
                <a:avLst/>
                <a:gdLst>
                  <a:gd name="T0" fmla="*/ 7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8 w 130"/>
                  <a:gd name="T7" fmla="*/ 58 h 694"/>
                  <a:gd name="T8" fmla="*/ 8 w 130"/>
                  <a:gd name="T9" fmla="*/ 26 h 694"/>
                  <a:gd name="T10" fmla="*/ 8 w 130"/>
                  <a:gd name="T11" fmla="*/ 21 h 694"/>
                  <a:gd name="T12" fmla="*/ 9 w 130"/>
                  <a:gd name="T13" fmla="*/ 15 h 694"/>
                  <a:gd name="T14" fmla="*/ 11 w 130"/>
                  <a:gd name="T15" fmla="*/ 11 h 694"/>
                  <a:gd name="T16" fmla="*/ 7 w 130"/>
                  <a:gd name="T17" fmla="*/ 8 h 694"/>
                  <a:gd name="T18" fmla="*/ 7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1" name="Freeform 1826"/>
              <p:cNvSpPr>
                <a:spLocks/>
              </p:cNvSpPr>
              <p:nvPr/>
            </p:nvSpPr>
            <p:spPr bwMode="auto">
              <a:xfrm>
                <a:off x="4700" y="3118"/>
                <a:ext cx="26" cy="13"/>
              </a:xfrm>
              <a:custGeom>
                <a:avLst/>
                <a:gdLst>
                  <a:gd name="T0" fmla="*/ 14 w 311"/>
                  <a:gd name="T1" fmla="*/ 0 h 149"/>
                  <a:gd name="T2" fmla="*/ 10 w 311"/>
                  <a:gd name="T3" fmla="*/ 0 h 149"/>
                  <a:gd name="T4" fmla="*/ 6 w 311"/>
                  <a:gd name="T5" fmla="*/ 2 h 149"/>
                  <a:gd name="T6" fmla="*/ 3 w 311"/>
                  <a:gd name="T7" fmla="*/ 5 h 149"/>
                  <a:gd name="T8" fmla="*/ 0 w 311"/>
                  <a:gd name="T9" fmla="*/ 10 h 149"/>
                  <a:gd name="T10" fmla="*/ 4 w 311"/>
                  <a:gd name="T11" fmla="*/ 13 h 149"/>
                  <a:gd name="T12" fmla="*/ 8 w 311"/>
                  <a:gd name="T13" fmla="*/ 10 h 149"/>
                  <a:gd name="T14" fmla="*/ 12 w 311"/>
                  <a:gd name="T15" fmla="*/ 9 h 149"/>
                  <a:gd name="T16" fmla="*/ 26 w 311"/>
                  <a:gd name="T17" fmla="*/ 7 h 149"/>
                  <a:gd name="T18" fmla="*/ 25 w 311"/>
                  <a:gd name="T19" fmla="*/ 5 h 149"/>
                  <a:gd name="T20" fmla="*/ 21 w 311"/>
                  <a:gd name="T21" fmla="*/ 2 h 149"/>
                  <a:gd name="T22" fmla="*/ 18 w 311"/>
                  <a:gd name="T23" fmla="*/ 1 h 149"/>
                  <a:gd name="T24" fmla="*/ 14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4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2" name="Freeform 1827"/>
              <p:cNvSpPr>
                <a:spLocks/>
              </p:cNvSpPr>
              <p:nvPr/>
            </p:nvSpPr>
            <p:spPr bwMode="auto">
              <a:xfrm>
                <a:off x="4743" y="3156"/>
                <a:ext cx="33" cy="23"/>
              </a:xfrm>
              <a:custGeom>
                <a:avLst/>
                <a:gdLst>
                  <a:gd name="T0" fmla="*/ 26 w 387"/>
                  <a:gd name="T1" fmla="*/ 0 h 270"/>
                  <a:gd name="T2" fmla="*/ 26 w 387"/>
                  <a:gd name="T3" fmla="*/ 1 h 270"/>
                  <a:gd name="T4" fmla="*/ 24 w 387"/>
                  <a:gd name="T5" fmla="*/ 7 h 270"/>
                  <a:gd name="T6" fmla="*/ 22 w 387"/>
                  <a:gd name="T7" fmla="*/ 11 h 270"/>
                  <a:gd name="T8" fmla="*/ 19 w 387"/>
                  <a:gd name="T9" fmla="*/ 14 h 270"/>
                  <a:gd name="T10" fmla="*/ 14 w 387"/>
                  <a:gd name="T11" fmla="*/ 15 h 270"/>
                  <a:gd name="T12" fmla="*/ 0 w 387"/>
                  <a:gd name="T13" fmla="*/ 15 h 270"/>
                  <a:gd name="T14" fmla="*/ 2 w 387"/>
                  <a:gd name="T15" fmla="*/ 18 h 270"/>
                  <a:gd name="T16" fmla="*/ 6 w 387"/>
                  <a:gd name="T17" fmla="*/ 21 h 270"/>
                  <a:gd name="T18" fmla="*/ 10 w 387"/>
                  <a:gd name="T19" fmla="*/ 22 h 270"/>
                  <a:gd name="T20" fmla="*/ 15 w 387"/>
                  <a:gd name="T21" fmla="*/ 23 h 270"/>
                  <a:gd name="T22" fmla="*/ 19 w 387"/>
                  <a:gd name="T23" fmla="*/ 22 h 270"/>
                  <a:gd name="T24" fmla="*/ 23 w 387"/>
                  <a:gd name="T25" fmla="*/ 21 h 270"/>
                  <a:gd name="T26" fmla="*/ 27 w 387"/>
                  <a:gd name="T27" fmla="*/ 17 h 270"/>
                  <a:gd name="T28" fmla="*/ 27 w 387"/>
                  <a:gd name="T29" fmla="*/ 17 h 270"/>
                  <a:gd name="T30" fmla="*/ 30 w 387"/>
                  <a:gd name="T31" fmla="*/ 13 h 270"/>
                  <a:gd name="T32" fmla="*/ 32 w 387"/>
                  <a:gd name="T33" fmla="*/ 8 h 270"/>
                  <a:gd name="T34" fmla="*/ 33 w 387"/>
                  <a:gd name="T35" fmla="*/ 1 h 270"/>
                  <a:gd name="T36" fmla="*/ 26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6" y="264"/>
                    </a:lnTo>
                    <a:lnTo>
                      <a:pt x="171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3" name="Freeform 1828"/>
              <p:cNvSpPr>
                <a:spLocks/>
              </p:cNvSpPr>
              <p:nvPr/>
            </p:nvSpPr>
            <p:spPr bwMode="auto">
              <a:xfrm>
                <a:off x="4738" y="3123"/>
                <a:ext cx="20" cy="48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6 h 574"/>
                  <a:gd name="T12" fmla="*/ 0 w 240"/>
                  <a:gd name="T13" fmla="*/ 26 h 574"/>
                  <a:gd name="T14" fmla="*/ 0 w 240"/>
                  <a:gd name="T15" fmla="*/ 33 h 574"/>
                  <a:gd name="T16" fmla="*/ 1 w 240"/>
                  <a:gd name="T17" fmla="*/ 39 h 574"/>
                  <a:gd name="T18" fmla="*/ 3 w 240"/>
                  <a:gd name="T19" fmla="*/ 44 h 574"/>
                  <a:gd name="T20" fmla="*/ 5 w 240"/>
                  <a:gd name="T21" fmla="*/ 48 h 574"/>
                  <a:gd name="T22" fmla="*/ 20 w 240"/>
                  <a:gd name="T23" fmla="*/ 48 h 574"/>
                  <a:gd name="T24" fmla="*/ 18 w 240"/>
                  <a:gd name="T25" fmla="*/ 47 h 574"/>
                  <a:gd name="T26" fmla="*/ 14 w 240"/>
                  <a:gd name="T27" fmla="*/ 46 h 574"/>
                  <a:gd name="T28" fmla="*/ 11 w 240"/>
                  <a:gd name="T29" fmla="*/ 42 h 574"/>
                  <a:gd name="T30" fmla="*/ 11 w 240"/>
                  <a:gd name="T31" fmla="*/ 42 h 574"/>
                  <a:gd name="T32" fmla="*/ 9 w 240"/>
                  <a:gd name="T33" fmla="*/ 38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4" name="Freeform 1829"/>
              <p:cNvSpPr>
                <a:spLocks/>
              </p:cNvSpPr>
              <p:nvPr/>
            </p:nvSpPr>
            <p:spPr bwMode="auto">
              <a:xfrm>
                <a:off x="4746" y="3118"/>
                <a:ext cx="29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3 h 237"/>
                  <a:gd name="T8" fmla="*/ 0 w 351"/>
                  <a:gd name="T9" fmla="*/ 5 h 237"/>
                  <a:gd name="T10" fmla="*/ 12 w 351"/>
                  <a:gd name="T11" fmla="*/ 8 h 237"/>
                  <a:gd name="T12" fmla="*/ 15 w 351"/>
                  <a:gd name="T13" fmla="*/ 9 h 237"/>
                  <a:gd name="T14" fmla="*/ 18 w 351"/>
                  <a:gd name="T15" fmla="*/ 11 h 237"/>
                  <a:gd name="T16" fmla="*/ 20 w 351"/>
                  <a:gd name="T17" fmla="*/ 14 h 237"/>
                  <a:gd name="T18" fmla="*/ 22 w 351"/>
                  <a:gd name="T19" fmla="*/ 20 h 237"/>
                  <a:gd name="T20" fmla="*/ 29 w 351"/>
                  <a:gd name="T21" fmla="*/ 18 h 237"/>
                  <a:gd name="T22" fmla="*/ 28 w 351"/>
                  <a:gd name="T23" fmla="*/ 14 h 237"/>
                  <a:gd name="T24" fmla="*/ 26 w 351"/>
                  <a:gd name="T25" fmla="*/ 9 h 237"/>
                  <a:gd name="T26" fmla="*/ 23 w 351"/>
                  <a:gd name="T27" fmla="*/ 5 h 237"/>
                  <a:gd name="T28" fmla="*/ 21 w 351"/>
                  <a:gd name="T29" fmla="*/ 2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5" name="Rectangle 1830"/>
              <p:cNvSpPr>
                <a:spLocks noChangeArrowheads="1"/>
              </p:cNvSpPr>
              <p:nvPr/>
            </p:nvSpPr>
            <p:spPr bwMode="auto">
              <a:xfrm>
                <a:off x="478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6" name="Rectangle 1831"/>
              <p:cNvSpPr>
                <a:spLocks noChangeArrowheads="1"/>
              </p:cNvSpPr>
              <p:nvPr/>
            </p:nvSpPr>
            <p:spPr bwMode="auto">
              <a:xfrm>
                <a:off x="478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7" name="Freeform 1832"/>
              <p:cNvSpPr>
                <a:spLocks/>
              </p:cNvSpPr>
              <p:nvPr/>
            </p:nvSpPr>
            <p:spPr bwMode="auto">
              <a:xfrm>
                <a:off x="4802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8" name="Freeform 1833"/>
              <p:cNvSpPr>
                <a:spLocks/>
              </p:cNvSpPr>
              <p:nvPr/>
            </p:nvSpPr>
            <p:spPr bwMode="auto">
              <a:xfrm>
                <a:off x="4798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29" name="Freeform 1834"/>
              <p:cNvSpPr>
                <a:spLocks/>
              </p:cNvSpPr>
              <p:nvPr/>
            </p:nvSpPr>
            <p:spPr bwMode="auto">
              <a:xfrm>
                <a:off x="4799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2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0" name="Freeform 1835"/>
              <p:cNvSpPr>
                <a:spLocks/>
              </p:cNvSpPr>
              <p:nvPr/>
            </p:nvSpPr>
            <p:spPr bwMode="auto">
              <a:xfrm>
                <a:off x="4803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7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1" name="Freeform 1836"/>
              <p:cNvSpPr>
                <a:spLocks/>
              </p:cNvSpPr>
              <p:nvPr/>
            </p:nvSpPr>
            <p:spPr bwMode="auto">
              <a:xfrm>
                <a:off x="4882" y="3098"/>
                <a:ext cx="9" cy="28"/>
              </a:xfrm>
              <a:custGeom>
                <a:avLst/>
                <a:gdLst>
                  <a:gd name="T0" fmla="*/ 9 w 99"/>
                  <a:gd name="T1" fmla="*/ 0 h 339"/>
                  <a:gd name="T2" fmla="*/ 0 w 99"/>
                  <a:gd name="T3" fmla="*/ 0 h 339"/>
                  <a:gd name="T4" fmla="*/ 0 w 99"/>
                  <a:gd name="T5" fmla="*/ 13 h 339"/>
                  <a:gd name="T6" fmla="*/ 2 w 99"/>
                  <a:gd name="T7" fmla="*/ 28 h 339"/>
                  <a:gd name="T8" fmla="*/ 7 w 99"/>
                  <a:gd name="T9" fmla="*/ 28 h 339"/>
                  <a:gd name="T10" fmla="*/ 9 w 99"/>
                  <a:gd name="T11" fmla="*/ 13 h 339"/>
                  <a:gd name="T12" fmla="*/ 9 w 99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39"/>
                  <a:gd name="T23" fmla="*/ 99 w 99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39">
                    <a:moveTo>
                      <a:pt x="99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3" y="339"/>
                    </a:lnTo>
                    <a:lnTo>
                      <a:pt x="76" y="339"/>
                    </a:lnTo>
                    <a:lnTo>
                      <a:pt x="99" y="15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2" name="Freeform 1837"/>
              <p:cNvSpPr>
                <a:spLocks/>
              </p:cNvSpPr>
              <p:nvPr/>
            </p:nvSpPr>
            <p:spPr bwMode="auto">
              <a:xfrm>
                <a:off x="4869" y="3098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3" name="Freeform 1838"/>
              <p:cNvSpPr>
                <a:spLocks/>
              </p:cNvSpPr>
              <p:nvPr/>
            </p:nvSpPr>
            <p:spPr bwMode="auto">
              <a:xfrm>
                <a:off x="4898" y="3151"/>
                <a:ext cx="42" cy="28"/>
              </a:xfrm>
              <a:custGeom>
                <a:avLst/>
                <a:gdLst>
                  <a:gd name="T0" fmla="*/ 7 w 506"/>
                  <a:gd name="T1" fmla="*/ 0 h 335"/>
                  <a:gd name="T2" fmla="*/ 0 w 506"/>
                  <a:gd name="T3" fmla="*/ 1 h 335"/>
                  <a:gd name="T4" fmla="*/ 0 w 506"/>
                  <a:gd name="T5" fmla="*/ 4 h 335"/>
                  <a:gd name="T6" fmla="*/ 1 w 506"/>
                  <a:gd name="T7" fmla="*/ 10 h 335"/>
                  <a:gd name="T8" fmla="*/ 3 w 506"/>
                  <a:gd name="T9" fmla="*/ 15 h 335"/>
                  <a:gd name="T10" fmla="*/ 5 w 506"/>
                  <a:gd name="T11" fmla="*/ 18 h 335"/>
                  <a:gd name="T12" fmla="*/ 8 w 506"/>
                  <a:gd name="T13" fmla="*/ 22 h 335"/>
                  <a:gd name="T14" fmla="*/ 12 w 506"/>
                  <a:gd name="T15" fmla="*/ 25 h 335"/>
                  <a:gd name="T16" fmla="*/ 12 w 506"/>
                  <a:gd name="T17" fmla="*/ 25 h 335"/>
                  <a:gd name="T18" fmla="*/ 16 w 506"/>
                  <a:gd name="T19" fmla="*/ 27 h 335"/>
                  <a:gd name="T20" fmla="*/ 20 w 506"/>
                  <a:gd name="T21" fmla="*/ 28 h 335"/>
                  <a:gd name="T22" fmla="*/ 25 w 506"/>
                  <a:gd name="T23" fmla="*/ 28 h 335"/>
                  <a:gd name="T24" fmla="*/ 28 w 506"/>
                  <a:gd name="T25" fmla="*/ 28 h 335"/>
                  <a:gd name="T26" fmla="*/ 33 w 506"/>
                  <a:gd name="T27" fmla="*/ 27 h 335"/>
                  <a:gd name="T28" fmla="*/ 37 w 506"/>
                  <a:gd name="T29" fmla="*/ 25 h 335"/>
                  <a:gd name="T30" fmla="*/ 38 w 506"/>
                  <a:gd name="T31" fmla="*/ 24 h 335"/>
                  <a:gd name="T32" fmla="*/ 42 w 506"/>
                  <a:gd name="T33" fmla="*/ 20 h 335"/>
                  <a:gd name="T34" fmla="*/ 25 w 506"/>
                  <a:gd name="T35" fmla="*/ 18 h 335"/>
                  <a:gd name="T36" fmla="*/ 24 w 506"/>
                  <a:gd name="T37" fmla="*/ 18 h 335"/>
                  <a:gd name="T38" fmla="*/ 20 w 506"/>
                  <a:gd name="T39" fmla="*/ 18 h 335"/>
                  <a:gd name="T40" fmla="*/ 16 w 506"/>
                  <a:gd name="T41" fmla="*/ 16 h 335"/>
                  <a:gd name="T42" fmla="*/ 13 w 506"/>
                  <a:gd name="T43" fmla="*/ 14 h 335"/>
                  <a:gd name="T44" fmla="*/ 10 w 506"/>
                  <a:gd name="T45" fmla="*/ 10 h 335"/>
                  <a:gd name="T46" fmla="*/ 9 w 506"/>
                  <a:gd name="T47" fmla="*/ 6 h 335"/>
                  <a:gd name="T48" fmla="*/ 7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2" y="52"/>
                    </a:lnTo>
                    <a:lnTo>
                      <a:pt x="15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8" y="300"/>
                    </a:lnTo>
                    <a:lnTo>
                      <a:pt x="193" y="320"/>
                    </a:lnTo>
                    <a:lnTo>
                      <a:pt x="246" y="331"/>
                    </a:lnTo>
                    <a:lnTo>
                      <a:pt x="306" y="335"/>
                    </a:lnTo>
                    <a:lnTo>
                      <a:pt x="343" y="333"/>
                    </a:lnTo>
                    <a:lnTo>
                      <a:pt x="396" y="321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6" y="245"/>
                    </a:lnTo>
                    <a:lnTo>
                      <a:pt x="301" y="221"/>
                    </a:lnTo>
                    <a:lnTo>
                      <a:pt x="295" y="221"/>
                    </a:lnTo>
                    <a:lnTo>
                      <a:pt x="240" y="214"/>
                    </a:lnTo>
                    <a:lnTo>
                      <a:pt x="191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4" name="Freeform 1839"/>
              <p:cNvSpPr>
                <a:spLocks/>
              </p:cNvSpPr>
              <p:nvPr/>
            </p:nvSpPr>
            <p:spPr bwMode="auto">
              <a:xfrm>
                <a:off x="4901" y="3103"/>
                <a:ext cx="45" cy="68"/>
              </a:xfrm>
              <a:custGeom>
                <a:avLst/>
                <a:gdLst>
                  <a:gd name="T0" fmla="*/ 5 w 544"/>
                  <a:gd name="T1" fmla="*/ 0 h 824"/>
                  <a:gd name="T2" fmla="*/ 2 w 544"/>
                  <a:gd name="T3" fmla="*/ 4 h 824"/>
                  <a:gd name="T4" fmla="*/ 2 w 544"/>
                  <a:gd name="T5" fmla="*/ 4 h 824"/>
                  <a:gd name="T6" fmla="*/ 1 w 544"/>
                  <a:gd name="T7" fmla="*/ 10 h 824"/>
                  <a:gd name="T8" fmla="*/ 0 w 544"/>
                  <a:gd name="T9" fmla="*/ 15 h 824"/>
                  <a:gd name="T10" fmla="*/ 0 w 544"/>
                  <a:gd name="T11" fmla="*/ 20 h 824"/>
                  <a:gd name="T12" fmla="*/ 2 w 544"/>
                  <a:gd name="T13" fmla="*/ 25 h 824"/>
                  <a:gd name="T14" fmla="*/ 4 w 544"/>
                  <a:gd name="T15" fmla="*/ 29 h 824"/>
                  <a:gd name="T16" fmla="*/ 8 w 544"/>
                  <a:gd name="T17" fmla="*/ 33 h 824"/>
                  <a:gd name="T18" fmla="*/ 10 w 544"/>
                  <a:gd name="T19" fmla="*/ 34 h 824"/>
                  <a:gd name="T20" fmla="*/ 14 w 544"/>
                  <a:gd name="T21" fmla="*/ 36 h 824"/>
                  <a:gd name="T22" fmla="*/ 20 w 544"/>
                  <a:gd name="T23" fmla="*/ 38 h 824"/>
                  <a:gd name="T24" fmla="*/ 23 w 544"/>
                  <a:gd name="T25" fmla="*/ 38 h 824"/>
                  <a:gd name="T26" fmla="*/ 27 w 544"/>
                  <a:gd name="T27" fmla="*/ 40 h 824"/>
                  <a:gd name="T28" fmla="*/ 30 w 544"/>
                  <a:gd name="T29" fmla="*/ 41 h 824"/>
                  <a:gd name="T30" fmla="*/ 33 w 544"/>
                  <a:gd name="T31" fmla="*/ 43 h 824"/>
                  <a:gd name="T32" fmla="*/ 36 w 544"/>
                  <a:gd name="T33" fmla="*/ 46 h 824"/>
                  <a:gd name="T34" fmla="*/ 36 w 544"/>
                  <a:gd name="T35" fmla="*/ 47 h 824"/>
                  <a:gd name="T36" fmla="*/ 37 w 544"/>
                  <a:gd name="T37" fmla="*/ 53 h 824"/>
                  <a:gd name="T38" fmla="*/ 37 w 544"/>
                  <a:gd name="T39" fmla="*/ 54 h 824"/>
                  <a:gd name="T40" fmla="*/ 36 w 544"/>
                  <a:gd name="T41" fmla="*/ 59 h 824"/>
                  <a:gd name="T42" fmla="*/ 34 w 544"/>
                  <a:gd name="T43" fmla="*/ 61 h 824"/>
                  <a:gd name="T44" fmla="*/ 31 w 544"/>
                  <a:gd name="T45" fmla="*/ 64 h 824"/>
                  <a:gd name="T46" fmla="*/ 27 w 544"/>
                  <a:gd name="T47" fmla="*/ 66 h 824"/>
                  <a:gd name="T48" fmla="*/ 23 w 544"/>
                  <a:gd name="T49" fmla="*/ 66 h 824"/>
                  <a:gd name="T50" fmla="*/ 40 w 544"/>
                  <a:gd name="T51" fmla="*/ 68 h 824"/>
                  <a:gd name="T52" fmla="*/ 42 w 544"/>
                  <a:gd name="T53" fmla="*/ 64 h 824"/>
                  <a:gd name="T54" fmla="*/ 43 w 544"/>
                  <a:gd name="T55" fmla="*/ 63 h 824"/>
                  <a:gd name="T56" fmla="*/ 44 w 544"/>
                  <a:gd name="T57" fmla="*/ 57 h 824"/>
                  <a:gd name="T58" fmla="*/ 45 w 544"/>
                  <a:gd name="T59" fmla="*/ 52 h 824"/>
                  <a:gd name="T60" fmla="*/ 45 w 544"/>
                  <a:gd name="T61" fmla="*/ 52 h 824"/>
                  <a:gd name="T62" fmla="*/ 44 w 544"/>
                  <a:gd name="T63" fmla="*/ 46 h 824"/>
                  <a:gd name="T64" fmla="*/ 42 w 544"/>
                  <a:gd name="T65" fmla="*/ 41 h 824"/>
                  <a:gd name="T66" fmla="*/ 42 w 544"/>
                  <a:gd name="T67" fmla="*/ 40 h 824"/>
                  <a:gd name="T68" fmla="*/ 39 w 544"/>
                  <a:gd name="T69" fmla="*/ 36 h 824"/>
                  <a:gd name="T70" fmla="*/ 35 w 544"/>
                  <a:gd name="T71" fmla="*/ 32 h 824"/>
                  <a:gd name="T72" fmla="*/ 35 w 544"/>
                  <a:gd name="T73" fmla="*/ 32 h 824"/>
                  <a:gd name="T74" fmla="*/ 32 w 544"/>
                  <a:gd name="T75" fmla="*/ 31 h 824"/>
                  <a:gd name="T76" fmla="*/ 27 w 544"/>
                  <a:gd name="T77" fmla="*/ 29 h 824"/>
                  <a:gd name="T78" fmla="*/ 22 w 544"/>
                  <a:gd name="T79" fmla="*/ 27 h 824"/>
                  <a:gd name="T80" fmla="*/ 17 w 544"/>
                  <a:gd name="T81" fmla="*/ 26 h 824"/>
                  <a:gd name="T82" fmla="*/ 12 w 544"/>
                  <a:gd name="T83" fmla="*/ 24 h 824"/>
                  <a:gd name="T84" fmla="*/ 10 w 544"/>
                  <a:gd name="T85" fmla="*/ 22 h 824"/>
                  <a:gd name="T86" fmla="*/ 9 w 544"/>
                  <a:gd name="T87" fmla="*/ 20 h 824"/>
                  <a:gd name="T88" fmla="*/ 8 w 544"/>
                  <a:gd name="T89" fmla="*/ 15 h 824"/>
                  <a:gd name="T90" fmla="*/ 8 w 544"/>
                  <a:gd name="T91" fmla="*/ 11 h 824"/>
                  <a:gd name="T92" fmla="*/ 11 w 544"/>
                  <a:gd name="T93" fmla="*/ 6 h 824"/>
                  <a:gd name="T94" fmla="*/ 12 w 544"/>
                  <a:gd name="T95" fmla="*/ 5 h 824"/>
                  <a:gd name="T96" fmla="*/ 16 w 544"/>
                  <a:gd name="T97" fmla="*/ 3 h 824"/>
                  <a:gd name="T98" fmla="*/ 21 w 544"/>
                  <a:gd name="T99" fmla="*/ 3 h 824"/>
                  <a:gd name="T100" fmla="*/ 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4" y="353"/>
                    </a:lnTo>
                    <a:lnTo>
                      <a:pt x="101" y="396"/>
                    </a:lnTo>
                    <a:lnTo>
                      <a:pt x="126" y="410"/>
                    </a:lnTo>
                    <a:lnTo>
                      <a:pt x="175" y="433"/>
                    </a:lnTo>
                    <a:lnTo>
                      <a:pt x="240" y="455"/>
                    </a:lnTo>
                    <a:lnTo>
                      <a:pt x="274" y="466"/>
                    </a:lnTo>
                    <a:lnTo>
                      <a:pt x="332" y="487"/>
                    </a:lnTo>
                    <a:lnTo>
                      <a:pt x="368" y="502"/>
                    </a:lnTo>
                    <a:lnTo>
                      <a:pt x="393" y="517"/>
                    </a:lnTo>
                    <a:lnTo>
                      <a:pt x="432" y="559"/>
                    </a:lnTo>
                    <a:lnTo>
                      <a:pt x="438" y="570"/>
                    </a:lnTo>
                    <a:lnTo>
                      <a:pt x="452" y="637"/>
                    </a:lnTo>
                    <a:lnTo>
                      <a:pt x="451" y="654"/>
                    </a:lnTo>
                    <a:lnTo>
                      <a:pt x="432" y="720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29" y="794"/>
                    </a:lnTo>
                    <a:lnTo>
                      <a:pt x="273" y="800"/>
                    </a:lnTo>
                    <a:lnTo>
                      <a:pt x="478" y="824"/>
                    </a:lnTo>
                    <a:lnTo>
                      <a:pt x="510" y="771"/>
                    </a:lnTo>
                    <a:lnTo>
                      <a:pt x="514" y="763"/>
                    </a:lnTo>
                    <a:lnTo>
                      <a:pt x="537" y="696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3" y="491"/>
                    </a:lnTo>
                    <a:lnTo>
                      <a:pt x="507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20" y="392"/>
                    </a:lnTo>
                    <a:lnTo>
                      <a:pt x="382" y="374"/>
                    </a:lnTo>
                    <a:lnTo>
                      <a:pt x="330" y="353"/>
                    </a:lnTo>
                    <a:lnTo>
                      <a:pt x="262" y="332"/>
                    </a:lnTo>
                    <a:lnTo>
                      <a:pt x="201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5" y="245"/>
                    </a:lnTo>
                    <a:lnTo>
                      <a:pt x="91" y="178"/>
                    </a:lnTo>
                    <a:lnTo>
                      <a:pt x="97" y="133"/>
                    </a:lnTo>
                    <a:lnTo>
                      <a:pt x="131" y="77"/>
                    </a:lnTo>
                    <a:lnTo>
                      <a:pt x="147" y="62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5" name="Freeform 1840"/>
              <p:cNvSpPr>
                <a:spLocks/>
              </p:cNvSpPr>
              <p:nvPr/>
            </p:nvSpPr>
            <p:spPr bwMode="auto">
              <a:xfrm>
                <a:off x="4906" y="3096"/>
                <a:ext cx="38" cy="25"/>
              </a:xfrm>
              <a:custGeom>
                <a:avLst/>
                <a:gdLst>
                  <a:gd name="T0" fmla="*/ 16 w 457"/>
                  <a:gd name="T1" fmla="*/ 0 h 295"/>
                  <a:gd name="T2" fmla="*/ 13 w 457"/>
                  <a:gd name="T3" fmla="*/ 0 h 295"/>
                  <a:gd name="T4" fmla="*/ 9 w 457"/>
                  <a:gd name="T5" fmla="*/ 1 h 295"/>
                  <a:gd name="T6" fmla="*/ 5 w 457"/>
                  <a:gd name="T7" fmla="*/ 3 h 295"/>
                  <a:gd name="T8" fmla="*/ 4 w 457"/>
                  <a:gd name="T9" fmla="*/ 3 h 295"/>
                  <a:gd name="T10" fmla="*/ 0 w 457"/>
                  <a:gd name="T11" fmla="*/ 7 h 295"/>
                  <a:gd name="T12" fmla="*/ 16 w 457"/>
                  <a:gd name="T13" fmla="*/ 9 h 295"/>
                  <a:gd name="T14" fmla="*/ 19 w 457"/>
                  <a:gd name="T15" fmla="*/ 10 h 295"/>
                  <a:gd name="T16" fmla="*/ 23 w 457"/>
                  <a:gd name="T17" fmla="*/ 11 h 295"/>
                  <a:gd name="T18" fmla="*/ 26 w 457"/>
                  <a:gd name="T19" fmla="*/ 13 h 295"/>
                  <a:gd name="T20" fmla="*/ 27 w 457"/>
                  <a:gd name="T21" fmla="*/ 14 h 295"/>
                  <a:gd name="T22" fmla="*/ 29 w 457"/>
                  <a:gd name="T23" fmla="*/ 19 h 295"/>
                  <a:gd name="T24" fmla="*/ 30 w 457"/>
                  <a:gd name="T25" fmla="*/ 25 h 295"/>
                  <a:gd name="T26" fmla="*/ 38 w 457"/>
                  <a:gd name="T27" fmla="*/ 24 h 295"/>
                  <a:gd name="T28" fmla="*/ 38 w 457"/>
                  <a:gd name="T29" fmla="*/ 23 h 295"/>
                  <a:gd name="T30" fmla="*/ 37 w 457"/>
                  <a:gd name="T31" fmla="*/ 17 h 295"/>
                  <a:gd name="T32" fmla="*/ 35 w 457"/>
                  <a:gd name="T33" fmla="*/ 11 h 295"/>
                  <a:gd name="T34" fmla="*/ 34 w 457"/>
                  <a:gd name="T35" fmla="*/ 10 h 295"/>
                  <a:gd name="T36" fmla="*/ 31 w 457"/>
                  <a:gd name="T37" fmla="*/ 6 h 295"/>
                  <a:gd name="T38" fmla="*/ 27 w 457"/>
                  <a:gd name="T39" fmla="*/ 3 h 295"/>
                  <a:gd name="T40" fmla="*/ 25 w 457"/>
                  <a:gd name="T41" fmla="*/ 2 h 295"/>
                  <a:gd name="T42" fmla="*/ 20 w 457"/>
                  <a:gd name="T43" fmla="*/ 0 h 295"/>
                  <a:gd name="T44" fmla="*/ 16 w 457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7"/>
                  <a:gd name="T70" fmla="*/ 0 h 295"/>
                  <a:gd name="T71" fmla="*/ 457 w 457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7" h="295">
                    <a:moveTo>
                      <a:pt x="187" y="0"/>
                    </a:moveTo>
                    <a:lnTo>
                      <a:pt x="158" y="1"/>
                    </a:lnTo>
                    <a:lnTo>
                      <a:pt x="104" y="11"/>
                    </a:lnTo>
                    <a:lnTo>
                      <a:pt x="56" y="33"/>
                    </a:lnTo>
                    <a:lnTo>
                      <a:pt x="45" y="39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5" y="128"/>
                    </a:lnTo>
                    <a:lnTo>
                      <a:pt x="316" y="158"/>
                    </a:lnTo>
                    <a:lnTo>
                      <a:pt x="324" y="168"/>
                    </a:lnTo>
                    <a:lnTo>
                      <a:pt x="352" y="223"/>
                    </a:lnTo>
                    <a:lnTo>
                      <a:pt x="366" y="295"/>
                    </a:lnTo>
                    <a:lnTo>
                      <a:pt x="457" y="286"/>
                    </a:lnTo>
                    <a:lnTo>
                      <a:pt x="457" y="268"/>
                    </a:lnTo>
                    <a:lnTo>
                      <a:pt x="445" y="198"/>
                    </a:lnTo>
                    <a:lnTo>
                      <a:pt x="422" y="135"/>
                    </a:lnTo>
                    <a:lnTo>
                      <a:pt x="413" y="119"/>
                    </a:lnTo>
                    <a:lnTo>
                      <a:pt x="376" y="70"/>
                    </a:lnTo>
                    <a:lnTo>
                      <a:pt x="328" y="34"/>
                    </a:lnTo>
                    <a:lnTo>
                      <a:pt x="296" y="18"/>
                    </a:lnTo>
                    <a:lnTo>
                      <a:pt x="244" y="5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6" name="Freeform 1841"/>
              <p:cNvSpPr>
                <a:spLocks/>
              </p:cNvSpPr>
              <p:nvPr/>
            </p:nvSpPr>
            <p:spPr bwMode="auto">
              <a:xfrm>
                <a:off x="4957" y="317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7" name="Freeform 1842"/>
              <p:cNvSpPr>
                <a:spLocks/>
              </p:cNvSpPr>
              <p:nvPr/>
            </p:nvSpPr>
            <p:spPr bwMode="auto">
              <a:xfrm>
                <a:off x="4953" y="314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09" y="0"/>
                    </a:moveTo>
                    <a:lnTo>
                      <a:pt x="63" y="32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5" y="335"/>
                    </a:lnTo>
                    <a:lnTo>
                      <a:pt x="198" y="300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09" y="254"/>
                    </a:lnTo>
                    <a:lnTo>
                      <a:pt x="93" y="190"/>
                    </a:lnTo>
                    <a:lnTo>
                      <a:pt x="105" y="134"/>
                    </a:lnTo>
                    <a:lnTo>
                      <a:pt x="140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8" name="Freeform 1843"/>
              <p:cNvSpPr>
                <a:spLocks/>
              </p:cNvSpPr>
              <p:nvPr/>
            </p:nvSpPr>
            <p:spPr bwMode="auto">
              <a:xfrm>
                <a:off x="4955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39" name="Freeform 1844"/>
              <p:cNvSpPr>
                <a:spLocks/>
              </p:cNvSpPr>
              <p:nvPr/>
            </p:nvSpPr>
            <p:spPr bwMode="auto">
              <a:xfrm>
                <a:off x="4958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5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6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0" name="Rectangle 1845"/>
              <p:cNvSpPr>
                <a:spLocks noChangeArrowheads="1"/>
              </p:cNvSpPr>
              <p:nvPr/>
            </p:nvSpPr>
            <p:spPr bwMode="auto">
              <a:xfrm>
                <a:off x="5005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1" name="Freeform 1846"/>
              <p:cNvSpPr>
                <a:spLocks/>
              </p:cNvSpPr>
              <p:nvPr/>
            </p:nvSpPr>
            <p:spPr bwMode="auto">
              <a:xfrm>
                <a:off x="5005" y="3097"/>
                <a:ext cx="15" cy="16"/>
              </a:xfrm>
              <a:custGeom>
                <a:avLst/>
                <a:gdLst>
                  <a:gd name="T0" fmla="*/ 15 w 181"/>
                  <a:gd name="T1" fmla="*/ 0 h 183"/>
                  <a:gd name="T2" fmla="*/ 5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5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2" name="Freeform 1847"/>
              <p:cNvSpPr>
                <a:spLocks/>
              </p:cNvSpPr>
              <p:nvPr/>
            </p:nvSpPr>
            <p:spPr bwMode="auto">
              <a:xfrm>
                <a:off x="5029" y="3170"/>
                <a:ext cx="25" cy="9"/>
              </a:xfrm>
              <a:custGeom>
                <a:avLst/>
                <a:gdLst>
                  <a:gd name="T0" fmla="*/ 18 w 299"/>
                  <a:gd name="T1" fmla="*/ 0 h 110"/>
                  <a:gd name="T2" fmla="*/ 14 w 299"/>
                  <a:gd name="T3" fmla="*/ 1 h 110"/>
                  <a:gd name="T4" fmla="*/ 0 w 299"/>
                  <a:gd name="T5" fmla="*/ 2 h 110"/>
                  <a:gd name="T6" fmla="*/ 3 w 299"/>
                  <a:gd name="T7" fmla="*/ 5 h 110"/>
                  <a:gd name="T8" fmla="*/ 4 w 299"/>
                  <a:gd name="T9" fmla="*/ 6 h 110"/>
                  <a:gd name="T10" fmla="*/ 8 w 299"/>
                  <a:gd name="T11" fmla="*/ 8 h 110"/>
                  <a:gd name="T12" fmla="*/ 13 w 299"/>
                  <a:gd name="T13" fmla="*/ 9 h 110"/>
                  <a:gd name="T14" fmla="*/ 14 w 299"/>
                  <a:gd name="T15" fmla="*/ 9 h 110"/>
                  <a:gd name="T16" fmla="*/ 19 w 299"/>
                  <a:gd name="T17" fmla="*/ 8 h 110"/>
                  <a:gd name="T18" fmla="*/ 22 w 299"/>
                  <a:gd name="T19" fmla="*/ 5 h 110"/>
                  <a:gd name="T20" fmla="*/ 25 w 299"/>
                  <a:gd name="T21" fmla="*/ 1 h 110"/>
                  <a:gd name="T22" fmla="*/ 18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3" name="Freeform 1848"/>
              <p:cNvSpPr>
                <a:spLocks/>
              </p:cNvSpPr>
              <p:nvPr/>
            </p:nvSpPr>
            <p:spPr bwMode="auto">
              <a:xfrm>
                <a:off x="5023" y="3118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4" name="Freeform 1849"/>
              <p:cNvSpPr>
                <a:spLocks/>
              </p:cNvSpPr>
              <p:nvPr/>
            </p:nvSpPr>
            <p:spPr bwMode="auto">
              <a:xfrm>
                <a:off x="5042" y="3098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5" name="Freeform 1850"/>
              <p:cNvSpPr>
                <a:spLocks/>
              </p:cNvSpPr>
              <p:nvPr/>
            </p:nvSpPr>
            <p:spPr bwMode="auto">
              <a:xfrm>
                <a:off x="5073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6" name="Freeform 1851"/>
              <p:cNvSpPr>
                <a:spLocks/>
              </p:cNvSpPr>
              <p:nvPr/>
            </p:nvSpPr>
            <p:spPr bwMode="auto">
              <a:xfrm>
                <a:off x="5070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7" name="Freeform 1852"/>
              <p:cNvSpPr>
                <a:spLocks/>
              </p:cNvSpPr>
              <p:nvPr/>
            </p:nvSpPr>
            <p:spPr bwMode="auto">
              <a:xfrm>
                <a:off x="5071" y="3126"/>
                <a:ext cx="18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8 w 222"/>
                  <a:gd name="T9" fmla="*/ 7 h 136"/>
                  <a:gd name="T10" fmla="*/ 11 w 222"/>
                  <a:gd name="T11" fmla="*/ 3 h 136"/>
                  <a:gd name="T12" fmla="*/ 13 w 222"/>
                  <a:gd name="T13" fmla="*/ 1 h 136"/>
                  <a:gd name="T14" fmla="*/ 18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8" name="Freeform 1853"/>
              <p:cNvSpPr>
                <a:spLocks/>
              </p:cNvSpPr>
              <p:nvPr/>
            </p:nvSpPr>
            <p:spPr bwMode="auto">
              <a:xfrm>
                <a:off x="5074" y="3118"/>
                <a:ext cx="36" cy="60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2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3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6 w 425"/>
                  <a:gd name="T39" fmla="*/ 31 h 710"/>
                  <a:gd name="T40" fmla="*/ 26 w 425"/>
                  <a:gd name="T41" fmla="*/ 34 h 710"/>
                  <a:gd name="T42" fmla="*/ 26 w 425"/>
                  <a:gd name="T43" fmla="*/ 39 h 710"/>
                  <a:gd name="T44" fmla="*/ 25 w 425"/>
                  <a:gd name="T45" fmla="*/ 44 h 710"/>
                  <a:gd name="T46" fmla="*/ 23 w 425"/>
                  <a:gd name="T47" fmla="*/ 47 h 710"/>
                  <a:gd name="T48" fmla="*/ 20 w 425"/>
                  <a:gd name="T49" fmla="*/ 51 h 710"/>
                  <a:gd name="T50" fmla="*/ 17 w 425"/>
                  <a:gd name="T51" fmla="*/ 53 h 710"/>
                  <a:gd name="T52" fmla="*/ 27 w 425"/>
                  <a:gd name="T53" fmla="*/ 53 h 710"/>
                  <a:gd name="T54" fmla="*/ 27 w 425"/>
                  <a:gd name="T55" fmla="*/ 54 h 710"/>
                  <a:gd name="T56" fmla="*/ 28 w 425"/>
                  <a:gd name="T57" fmla="*/ 60 h 710"/>
                  <a:gd name="T58" fmla="*/ 36 w 425"/>
                  <a:gd name="T59" fmla="*/ 60 h 710"/>
                  <a:gd name="T60" fmla="*/ 35 w 425"/>
                  <a:gd name="T61" fmla="*/ 59 h 710"/>
                  <a:gd name="T62" fmla="*/ 34 w 425"/>
                  <a:gd name="T63" fmla="*/ 53 h 710"/>
                  <a:gd name="T64" fmla="*/ 34 w 425"/>
                  <a:gd name="T65" fmla="*/ 50 h 710"/>
                  <a:gd name="T66" fmla="*/ 34 w 425"/>
                  <a:gd name="T67" fmla="*/ 44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49" name="Freeform 1854"/>
              <p:cNvSpPr>
                <a:spLocks/>
              </p:cNvSpPr>
              <p:nvPr/>
            </p:nvSpPr>
            <p:spPr bwMode="auto">
              <a:xfrm>
                <a:off x="5143" y="317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0" name="Freeform 1855"/>
              <p:cNvSpPr>
                <a:spLocks/>
              </p:cNvSpPr>
              <p:nvPr/>
            </p:nvSpPr>
            <p:spPr bwMode="auto">
              <a:xfrm>
                <a:off x="5139" y="314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6" y="280"/>
                    </a:lnTo>
                    <a:lnTo>
                      <a:pt x="47" y="335"/>
                    </a:lnTo>
                    <a:lnTo>
                      <a:pt x="200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5" y="190"/>
                    </a:lnTo>
                    <a:lnTo>
                      <a:pt x="107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7" y="61"/>
                    </a:lnTo>
                    <a:lnTo>
                      <a:pt x="322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1" name="Freeform 1856"/>
              <p:cNvSpPr>
                <a:spLocks/>
              </p:cNvSpPr>
              <p:nvPr/>
            </p:nvSpPr>
            <p:spPr bwMode="auto">
              <a:xfrm>
                <a:off x="5141" y="3126"/>
                <a:ext cx="18" cy="12"/>
              </a:xfrm>
              <a:custGeom>
                <a:avLst/>
                <a:gdLst>
                  <a:gd name="T0" fmla="*/ 3 w 221"/>
                  <a:gd name="T1" fmla="*/ 0 h 136"/>
                  <a:gd name="T2" fmla="*/ 1 w 221"/>
                  <a:gd name="T3" fmla="*/ 4 h 136"/>
                  <a:gd name="T4" fmla="*/ 0 w 221"/>
                  <a:gd name="T5" fmla="*/ 10 h 136"/>
                  <a:gd name="T6" fmla="*/ 7 w 221"/>
                  <a:gd name="T7" fmla="*/ 12 h 136"/>
                  <a:gd name="T8" fmla="*/ 8 w 221"/>
                  <a:gd name="T9" fmla="*/ 7 h 136"/>
                  <a:gd name="T10" fmla="*/ 11 w 221"/>
                  <a:gd name="T11" fmla="*/ 3 h 136"/>
                  <a:gd name="T12" fmla="*/ 13 w 221"/>
                  <a:gd name="T13" fmla="*/ 1 h 136"/>
                  <a:gd name="T14" fmla="*/ 18 w 221"/>
                  <a:gd name="T15" fmla="*/ 0 h 136"/>
                  <a:gd name="T16" fmla="*/ 3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2" name="Freeform 1857"/>
              <p:cNvSpPr>
                <a:spLocks/>
              </p:cNvSpPr>
              <p:nvPr/>
            </p:nvSpPr>
            <p:spPr bwMode="auto">
              <a:xfrm>
                <a:off x="5144" y="3118"/>
                <a:ext cx="35" cy="60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2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3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7 h 710"/>
                  <a:gd name="T34" fmla="*/ 6 w 426"/>
                  <a:gd name="T35" fmla="*/ 28 h 710"/>
                  <a:gd name="T36" fmla="*/ 5 w 426"/>
                  <a:gd name="T37" fmla="*/ 28 h 710"/>
                  <a:gd name="T38" fmla="*/ 25 w 426"/>
                  <a:gd name="T39" fmla="*/ 31 h 710"/>
                  <a:gd name="T40" fmla="*/ 25 w 426"/>
                  <a:gd name="T41" fmla="*/ 34 h 710"/>
                  <a:gd name="T42" fmla="*/ 25 w 426"/>
                  <a:gd name="T43" fmla="*/ 39 h 710"/>
                  <a:gd name="T44" fmla="*/ 24 w 426"/>
                  <a:gd name="T45" fmla="*/ 44 h 710"/>
                  <a:gd name="T46" fmla="*/ 23 w 426"/>
                  <a:gd name="T47" fmla="*/ 47 h 710"/>
                  <a:gd name="T48" fmla="*/ 19 w 426"/>
                  <a:gd name="T49" fmla="*/ 51 h 710"/>
                  <a:gd name="T50" fmla="*/ 16 w 426"/>
                  <a:gd name="T51" fmla="*/ 53 h 710"/>
                  <a:gd name="T52" fmla="*/ 26 w 426"/>
                  <a:gd name="T53" fmla="*/ 53 h 710"/>
                  <a:gd name="T54" fmla="*/ 26 w 426"/>
                  <a:gd name="T55" fmla="*/ 54 h 710"/>
                  <a:gd name="T56" fmla="*/ 27 w 426"/>
                  <a:gd name="T57" fmla="*/ 60 h 710"/>
                  <a:gd name="T58" fmla="*/ 35 w 426"/>
                  <a:gd name="T59" fmla="*/ 60 h 710"/>
                  <a:gd name="T60" fmla="*/ 35 w 426"/>
                  <a:gd name="T61" fmla="*/ 59 h 710"/>
                  <a:gd name="T62" fmla="*/ 33 w 426"/>
                  <a:gd name="T63" fmla="*/ 53 h 710"/>
                  <a:gd name="T64" fmla="*/ 33 w 426"/>
                  <a:gd name="T65" fmla="*/ 50 h 710"/>
                  <a:gd name="T66" fmla="*/ 33 w 426"/>
                  <a:gd name="T67" fmla="*/ 44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4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3" name="Freeform 1858"/>
              <p:cNvSpPr>
                <a:spLocks/>
              </p:cNvSpPr>
              <p:nvPr/>
            </p:nvSpPr>
            <p:spPr bwMode="auto">
              <a:xfrm>
                <a:off x="5150" y="3097"/>
                <a:ext cx="15" cy="16"/>
              </a:xfrm>
              <a:custGeom>
                <a:avLst/>
                <a:gdLst>
                  <a:gd name="T0" fmla="*/ 10 w 184"/>
                  <a:gd name="T1" fmla="*/ 0 h 183"/>
                  <a:gd name="T2" fmla="*/ 0 w 184"/>
                  <a:gd name="T3" fmla="*/ 0 h 183"/>
                  <a:gd name="T4" fmla="*/ 9 w 184"/>
                  <a:gd name="T5" fmla="*/ 16 h 183"/>
                  <a:gd name="T6" fmla="*/ 15 w 184"/>
                  <a:gd name="T7" fmla="*/ 16 h 183"/>
                  <a:gd name="T8" fmla="*/ 10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4" name="Freeform 1859"/>
              <p:cNvSpPr>
                <a:spLocks/>
              </p:cNvSpPr>
              <p:nvPr/>
            </p:nvSpPr>
            <p:spPr bwMode="auto">
              <a:xfrm>
                <a:off x="5215" y="3159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5" name="Freeform 1860"/>
              <p:cNvSpPr>
                <a:spLocks/>
              </p:cNvSpPr>
              <p:nvPr/>
            </p:nvSpPr>
            <p:spPr bwMode="auto">
              <a:xfrm>
                <a:off x="5209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6" name="Freeform 1861"/>
              <p:cNvSpPr>
                <a:spLocks/>
              </p:cNvSpPr>
              <p:nvPr/>
            </p:nvSpPr>
            <p:spPr bwMode="auto">
              <a:xfrm>
                <a:off x="5215" y="3118"/>
                <a:ext cx="34" cy="30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4 h 355"/>
                  <a:gd name="T18" fmla="*/ 25 w 411"/>
                  <a:gd name="T19" fmla="*/ 18 h 355"/>
                  <a:gd name="T20" fmla="*/ 26 w 411"/>
                  <a:gd name="T21" fmla="*/ 25 h 355"/>
                  <a:gd name="T22" fmla="*/ 2 w 411"/>
                  <a:gd name="T23" fmla="*/ 25 h 355"/>
                  <a:gd name="T24" fmla="*/ 34 w 411"/>
                  <a:gd name="T25" fmla="*/ 30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3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7" name="Freeform 1862"/>
              <p:cNvSpPr>
                <a:spLocks/>
              </p:cNvSpPr>
              <p:nvPr/>
            </p:nvSpPr>
            <p:spPr bwMode="auto">
              <a:xfrm>
                <a:off x="5255" y="3159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5"/>
                    </a:lnTo>
                    <a:lnTo>
                      <a:pt x="34" y="137"/>
                    </a:lnTo>
                    <a:lnTo>
                      <a:pt x="69" y="185"/>
                    </a:lnTo>
                    <a:lnTo>
                      <a:pt x="71" y="188"/>
                    </a:lnTo>
                    <a:lnTo>
                      <a:pt x="110" y="218"/>
                    </a:lnTo>
                    <a:lnTo>
                      <a:pt x="161" y="236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4"/>
                    </a:lnTo>
                    <a:lnTo>
                      <a:pt x="332" y="213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9" y="108"/>
                    </a:lnTo>
                    <a:lnTo>
                      <a:pt x="104" y="7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8" name="Freeform 1863"/>
              <p:cNvSpPr>
                <a:spLocks/>
              </p:cNvSpPr>
              <p:nvPr/>
            </p:nvSpPr>
            <p:spPr bwMode="auto">
              <a:xfrm>
                <a:off x="5273" y="3126"/>
                <a:ext cx="16" cy="10"/>
              </a:xfrm>
              <a:custGeom>
                <a:avLst/>
                <a:gdLst>
                  <a:gd name="T0" fmla="*/ 14 w 200"/>
                  <a:gd name="T1" fmla="*/ 0 h 123"/>
                  <a:gd name="T2" fmla="*/ 0 w 200"/>
                  <a:gd name="T3" fmla="*/ 1 h 123"/>
                  <a:gd name="T4" fmla="*/ 3 w 200"/>
                  <a:gd name="T5" fmla="*/ 1 h 123"/>
                  <a:gd name="T6" fmla="*/ 6 w 200"/>
                  <a:gd name="T7" fmla="*/ 3 h 123"/>
                  <a:gd name="T8" fmla="*/ 8 w 200"/>
                  <a:gd name="T9" fmla="*/ 5 h 123"/>
                  <a:gd name="T10" fmla="*/ 9 w 200"/>
                  <a:gd name="T11" fmla="*/ 10 h 123"/>
                  <a:gd name="T12" fmla="*/ 16 w 200"/>
                  <a:gd name="T13" fmla="*/ 9 h 123"/>
                  <a:gd name="T14" fmla="*/ 15 w 200"/>
                  <a:gd name="T15" fmla="*/ 5 h 123"/>
                  <a:gd name="T16" fmla="*/ 14 w 200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3"/>
                  <a:gd name="T29" fmla="*/ 200 w 200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3">
                    <a:moveTo>
                      <a:pt x="169" y="0"/>
                    </a:moveTo>
                    <a:lnTo>
                      <a:pt x="0" y="9"/>
                    </a:lnTo>
                    <a:lnTo>
                      <a:pt x="35" y="13"/>
                    </a:lnTo>
                    <a:lnTo>
                      <a:pt x="80" y="40"/>
                    </a:lnTo>
                    <a:lnTo>
                      <a:pt x="94" y="58"/>
                    </a:lnTo>
                    <a:lnTo>
                      <a:pt x="113" y="123"/>
                    </a:lnTo>
                    <a:lnTo>
                      <a:pt x="200" y="108"/>
                    </a:lnTo>
                    <a:lnTo>
                      <a:pt x="191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59" name="Freeform 1864"/>
              <p:cNvSpPr>
                <a:spLocks/>
              </p:cNvSpPr>
              <p:nvPr/>
            </p:nvSpPr>
            <p:spPr bwMode="auto">
              <a:xfrm>
                <a:off x="5256" y="3118"/>
                <a:ext cx="35" cy="56"/>
              </a:xfrm>
              <a:custGeom>
                <a:avLst/>
                <a:gdLst>
                  <a:gd name="T0" fmla="*/ 16 w 417"/>
                  <a:gd name="T1" fmla="*/ 0 h 666"/>
                  <a:gd name="T2" fmla="*/ 14 w 417"/>
                  <a:gd name="T3" fmla="*/ 0 h 666"/>
                  <a:gd name="T4" fmla="*/ 10 w 417"/>
                  <a:gd name="T5" fmla="*/ 1 h 666"/>
                  <a:gd name="T6" fmla="*/ 9 w 417"/>
                  <a:gd name="T7" fmla="*/ 2 h 666"/>
                  <a:gd name="T8" fmla="*/ 5 w 417"/>
                  <a:gd name="T9" fmla="*/ 4 h 666"/>
                  <a:gd name="T10" fmla="*/ 4 w 417"/>
                  <a:gd name="T11" fmla="*/ 5 h 666"/>
                  <a:gd name="T12" fmla="*/ 1 w 417"/>
                  <a:gd name="T13" fmla="*/ 10 h 666"/>
                  <a:gd name="T14" fmla="*/ 1 w 417"/>
                  <a:gd name="T15" fmla="*/ 11 h 666"/>
                  <a:gd name="T16" fmla="*/ 0 w 417"/>
                  <a:gd name="T17" fmla="*/ 17 h 666"/>
                  <a:gd name="T18" fmla="*/ 0 w 417"/>
                  <a:gd name="T19" fmla="*/ 19 h 666"/>
                  <a:gd name="T20" fmla="*/ 2 w 417"/>
                  <a:gd name="T21" fmla="*/ 25 h 666"/>
                  <a:gd name="T22" fmla="*/ 3 w 417"/>
                  <a:gd name="T23" fmla="*/ 27 h 666"/>
                  <a:gd name="T24" fmla="*/ 6 w 417"/>
                  <a:gd name="T25" fmla="*/ 30 h 666"/>
                  <a:gd name="T26" fmla="*/ 8 w 417"/>
                  <a:gd name="T27" fmla="*/ 31 h 666"/>
                  <a:gd name="T28" fmla="*/ 12 w 417"/>
                  <a:gd name="T29" fmla="*/ 33 h 666"/>
                  <a:gd name="T30" fmla="*/ 18 w 417"/>
                  <a:gd name="T31" fmla="*/ 35 h 666"/>
                  <a:gd name="T32" fmla="*/ 22 w 417"/>
                  <a:gd name="T33" fmla="*/ 37 h 666"/>
                  <a:gd name="T34" fmla="*/ 25 w 417"/>
                  <a:gd name="T35" fmla="*/ 38 h 666"/>
                  <a:gd name="T36" fmla="*/ 26 w 417"/>
                  <a:gd name="T37" fmla="*/ 39 h 666"/>
                  <a:gd name="T38" fmla="*/ 27 w 417"/>
                  <a:gd name="T39" fmla="*/ 44 h 666"/>
                  <a:gd name="T40" fmla="*/ 27 w 417"/>
                  <a:gd name="T41" fmla="*/ 45 h 666"/>
                  <a:gd name="T42" fmla="*/ 25 w 417"/>
                  <a:gd name="T43" fmla="*/ 50 h 666"/>
                  <a:gd name="T44" fmla="*/ 22 w 417"/>
                  <a:gd name="T45" fmla="*/ 52 h 666"/>
                  <a:gd name="T46" fmla="*/ 17 w 417"/>
                  <a:gd name="T47" fmla="*/ 53 h 666"/>
                  <a:gd name="T48" fmla="*/ 30 w 417"/>
                  <a:gd name="T49" fmla="*/ 56 h 666"/>
                  <a:gd name="T50" fmla="*/ 33 w 417"/>
                  <a:gd name="T51" fmla="*/ 52 h 666"/>
                  <a:gd name="T52" fmla="*/ 34 w 417"/>
                  <a:gd name="T53" fmla="*/ 48 h 666"/>
                  <a:gd name="T54" fmla="*/ 35 w 417"/>
                  <a:gd name="T55" fmla="*/ 43 h 666"/>
                  <a:gd name="T56" fmla="*/ 35 w 417"/>
                  <a:gd name="T57" fmla="*/ 39 h 666"/>
                  <a:gd name="T58" fmla="*/ 33 w 417"/>
                  <a:gd name="T59" fmla="*/ 34 h 666"/>
                  <a:gd name="T60" fmla="*/ 32 w 417"/>
                  <a:gd name="T61" fmla="*/ 32 h 666"/>
                  <a:gd name="T62" fmla="*/ 28 w 417"/>
                  <a:gd name="T63" fmla="*/ 29 h 666"/>
                  <a:gd name="T64" fmla="*/ 27 w 417"/>
                  <a:gd name="T65" fmla="*/ 28 h 666"/>
                  <a:gd name="T66" fmla="*/ 23 w 417"/>
                  <a:gd name="T67" fmla="*/ 26 h 666"/>
                  <a:gd name="T68" fmla="*/ 17 w 417"/>
                  <a:gd name="T69" fmla="*/ 24 h 666"/>
                  <a:gd name="T70" fmla="*/ 14 w 417"/>
                  <a:gd name="T71" fmla="*/ 23 h 666"/>
                  <a:gd name="T72" fmla="*/ 11 w 417"/>
                  <a:gd name="T73" fmla="*/ 22 h 666"/>
                  <a:gd name="T74" fmla="*/ 8 w 417"/>
                  <a:gd name="T75" fmla="*/ 19 h 666"/>
                  <a:gd name="T76" fmla="*/ 7 w 417"/>
                  <a:gd name="T77" fmla="*/ 16 h 666"/>
                  <a:gd name="T78" fmla="*/ 7 w 417"/>
                  <a:gd name="T79" fmla="*/ 15 h 666"/>
                  <a:gd name="T80" fmla="*/ 9 w 417"/>
                  <a:gd name="T81" fmla="*/ 10 h 666"/>
                  <a:gd name="T82" fmla="*/ 12 w 417"/>
                  <a:gd name="T83" fmla="*/ 9 h 666"/>
                  <a:gd name="T84" fmla="*/ 17 w 417"/>
                  <a:gd name="T85" fmla="*/ 8 h 666"/>
                  <a:gd name="T86" fmla="*/ 31 w 417"/>
                  <a:gd name="T87" fmla="*/ 7 h 666"/>
                  <a:gd name="T88" fmla="*/ 29 w 417"/>
                  <a:gd name="T89" fmla="*/ 5 h 666"/>
                  <a:gd name="T90" fmla="*/ 25 w 417"/>
                  <a:gd name="T91" fmla="*/ 2 h 666"/>
                  <a:gd name="T92" fmla="*/ 25 w 417"/>
                  <a:gd name="T93" fmla="*/ 2 h 666"/>
                  <a:gd name="T94" fmla="*/ 21 w 417"/>
                  <a:gd name="T95" fmla="*/ 1 h 666"/>
                  <a:gd name="T96" fmla="*/ 16 w 417"/>
                  <a:gd name="T97" fmla="*/ 0 h 66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6"/>
                  <a:gd name="T149" fmla="*/ 417 w 417"/>
                  <a:gd name="T150" fmla="*/ 666 h 66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6">
                    <a:moveTo>
                      <a:pt x="191" y="0"/>
                    </a:moveTo>
                    <a:lnTo>
                      <a:pt x="168" y="1"/>
                    </a:lnTo>
                    <a:lnTo>
                      <a:pt x="116" y="14"/>
                    </a:lnTo>
                    <a:lnTo>
                      <a:pt x="106" y="18"/>
                    </a:lnTo>
                    <a:lnTo>
                      <a:pt x="59" y="48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1" y="226"/>
                    </a:lnTo>
                    <a:lnTo>
                      <a:pt x="19" y="293"/>
                    </a:lnTo>
                    <a:lnTo>
                      <a:pt x="32" y="317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5" y="391"/>
                    </a:lnTo>
                    <a:lnTo>
                      <a:pt x="210" y="416"/>
                    </a:lnTo>
                    <a:lnTo>
                      <a:pt x="262" y="435"/>
                    </a:lnTo>
                    <a:lnTo>
                      <a:pt x="301" y="455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7"/>
                    </a:lnTo>
                    <a:lnTo>
                      <a:pt x="297" y="596"/>
                    </a:lnTo>
                    <a:lnTo>
                      <a:pt x="265" y="618"/>
                    </a:lnTo>
                    <a:lnTo>
                      <a:pt x="207" y="628"/>
                    </a:lnTo>
                    <a:lnTo>
                      <a:pt x="356" y="666"/>
                    </a:lnTo>
                    <a:lnTo>
                      <a:pt x="392" y="616"/>
                    </a:lnTo>
                    <a:lnTo>
                      <a:pt x="408" y="575"/>
                    </a:lnTo>
                    <a:lnTo>
                      <a:pt x="417" y="506"/>
                    </a:lnTo>
                    <a:lnTo>
                      <a:pt x="415" y="469"/>
                    </a:lnTo>
                    <a:lnTo>
                      <a:pt x="397" y="406"/>
                    </a:lnTo>
                    <a:lnTo>
                      <a:pt x="382" y="383"/>
                    </a:lnTo>
                    <a:lnTo>
                      <a:pt x="339" y="344"/>
                    </a:lnTo>
                    <a:lnTo>
                      <a:pt x="320" y="333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5" y="227"/>
                    </a:lnTo>
                    <a:lnTo>
                      <a:pt x="85" y="186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5"/>
                    </a:lnTo>
                    <a:lnTo>
                      <a:pt x="198" y="96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299" y="23"/>
                    </a:lnTo>
                    <a:lnTo>
                      <a:pt x="297" y="22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0" name="Freeform 1865"/>
              <p:cNvSpPr>
                <a:spLocks/>
              </p:cNvSpPr>
              <p:nvPr/>
            </p:nvSpPr>
            <p:spPr bwMode="auto">
              <a:xfrm>
                <a:off x="5316" y="3125"/>
                <a:ext cx="12" cy="3"/>
              </a:xfrm>
              <a:custGeom>
                <a:avLst/>
                <a:gdLst>
                  <a:gd name="T0" fmla="*/ 11 w 144"/>
                  <a:gd name="T1" fmla="*/ 0 h 34"/>
                  <a:gd name="T2" fmla="*/ 0 w 144"/>
                  <a:gd name="T3" fmla="*/ 1 h 34"/>
                  <a:gd name="T4" fmla="*/ 1 w 144"/>
                  <a:gd name="T5" fmla="*/ 1 h 34"/>
                  <a:gd name="T6" fmla="*/ 5 w 144"/>
                  <a:gd name="T7" fmla="*/ 3 h 34"/>
                  <a:gd name="T8" fmla="*/ 12 w 144"/>
                  <a:gd name="T9" fmla="*/ 2 h 34"/>
                  <a:gd name="T10" fmla="*/ 11 w 144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"/>
                  <a:gd name="T19" fmla="*/ 0 h 34"/>
                  <a:gd name="T20" fmla="*/ 144 w 144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" h="34">
                    <a:moveTo>
                      <a:pt x="128" y="0"/>
                    </a:moveTo>
                    <a:lnTo>
                      <a:pt x="0" y="11"/>
                    </a:lnTo>
                    <a:lnTo>
                      <a:pt x="12" y="12"/>
                    </a:lnTo>
                    <a:lnTo>
                      <a:pt x="59" y="34"/>
                    </a:lnTo>
                    <a:lnTo>
                      <a:pt x="144" y="27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1" name="Freeform 1866"/>
              <p:cNvSpPr>
                <a:spLocks/>
              </p:cNvSpPr>
              <p:nvPr/>
            </p:nvSpPr>
            <p:spPr bwMode="auto">
              <a:xfrm>
                <a:off x="5317" y="3120"/>
                <a:ext cx="18" cy="80"/>
              </a:xfrm>
              <a:custGeom>
                <a:avLst/>
                <a:gdLst>
                  <a:gd name="T0" fmla="*/ 18 w 217"/>
                  <a:gd name="T1" fmla="*/ 0 h 960"/>
                  <a:gd name="T2" fmla="*/ 11 w 217"/>
                  <a:gd name="T3" fmla="*/ 0 h 960"/>
                  <a:gd name="T4" fmla="*/ 11 w 217"/>
                  <a:gd name="T5" fmla="*/ 8 h 960"/>
                  <a:gd name="T6" fmla="*/ 4 w 217"/>
                  <a:gd name="T7" fmla="*/ 8 h 960"/>
                  <a:gd name="T8" fmla="*/ 8 w 217"/>
                  <a:gd name="T9" fmla="*/ 12 h 960"/>
                  <a:gd name="T10" fmla="*/ 8 w 217"/>
                  <a:gd name="T11" fmla="*/ 13 h 960"/>
                  <a:gd name="T12" fmla="*/ 10 w 217"/>
                  <a:gd name="T13" fmla="*/ 17 h 960"/>
                  <a:gd name="T14" fmla="*/ 11 w 217"/>
                  <a:gd name="T15" fmla="*/ 23 h 960"/>
                  <a:gd name="T16" fmla="*/ 11 w 217"/>
                  <a:gd name="T17" fmla="*/ 30 h 960"/>
                  <a:gd name="T18" fmla="*/ 11 w 217"/>
                  <a:gd name="T19" fmla="*/ 36 h 960"/>
                  <a:gd name="T20" fmla="*/ 10 w 217"/>
                  <a:gd name="T21" fmla="*/ 41 h 960"/>
                  <a:gd name="T22" fmla="*/ 8 w 217"/>
                  <a:gd name="T23" fmla="*/ 46 h 960"/>
                  <a:gd name="T24" fmla="*/ 8 w 217"/>
                  <a:gd name="T25" fmla="*/ 46 h 960"/>
                  <a:gd name="T26" fmla="*/ 4 w 217"/>
                  <a:gd name="T27" fmla="*/ 50 h 960"/>
                  <a:gd name="T28" fmla="*/ 0 w 217"/>
                  <a:gd name="T29" fmla="*/ 51 h 960"/>
                  <a:gd name="T30" fmla="*/ 11 w 217"/>
                  <a:gd name="T31" fmla="*/ 52 h 960"/>
                  <a:gd name="T32" fmla="*/ 11 w 217"/>
                  <a:gd name="T33" fmla="*/ 80 h 960"/>
                  <a:gd name="T34" fmla="*/ 18 w 217"/>
                  <a:gd name="T35" fmla="*/ 80 h 960"/>
                  <a:gd name="T36" fmla="*/ 18 w 217"/>
                  <a:gd name="T37" fmla="*/ 0 h 9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7"/>
                  <a:gd name="T58" fmla="*/ 0 h 960"/>
                  <a:gd name="T59" fmla="*/ 217 w 217"/>
                  <a:gd name="T60" fmla="*/ 960 h 9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7" h="960">
                    <a:moveTo>
                      <a:pt x="217" y="0"/>
                    </a:moveTo>
                    <a:lnTo>
                      <a:pt x="138" y="0"/>
                    </a:lnTo>
                    <a:lnTo>
                      <a:pt x="138" y="92"/>
                    </a:lnTo>
                    <a:lnTo>
                      <a:pt x="53" y="99"/>
                    </a:lnTo>
                    <a:lnTo>
                      <a:pt x="95" y="146"/>
                    </a:lnTo>
                    <a:lnTo>
                      <a:pt x="98" y="151"/>
                    </a:lnTo>
                    <a:lnTo>
                      <a:pt x="119" y="205"/>
                    </a:lnTo>
                    <a:lnTo>
                      <a:pt x="133" y="273"/>
                    </a:lnTo>
                    <a:lnTo>
                      <a:pt x="138" y="355"/>
                    </a:lnTo>
                    <a:lnTo>
                      <a:pt x="134" y="429"/>
                    </a:lnTo>
                    <a:lnTo>
                      <a:pt x="120" y="497"/>
                    </a:lnTo>
                    <a:lnTo>
                      <a:pt x="97" y="548"/>
                    </a:lnTo>
                    <a:lnTo>
                      <a:pt x="92" y="556"/>
                    </a:lnTo>
                    <a:lnTo>
                      <a:pt x="49" y="599"/>
                    </a:lnTo>
                    <a:lnTo>
                      <a:pt x="0" y="612"/>
                    </a:lnTo>
                    <a:lnTo>
                      <a:pt x="129" y="620"/>
                    </a:lnTo>
                    <a:lnTo>
                      <a:pt x="129" y="960"/>
                    </a:lnTo>
                    <a:lnTo>
                      <a:pt x="217" y="960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2" name="Freeform 1867"/>
              <p:cNvSpPr>
                <a:spLocks/>
              </p:cNvSpPr>
              <p:nvPr/>
            </p:nvSpPr>
            <p:spPr bwMode="auto">
              <a:xfrm>
                <a:off x="5297" y="3118"/>
                <a:ext cx="30" cy="61"/>
              </a:xfrm>
              <a:custGeom>
                <a:avLst/>
                <a:gdLst>
                  <a:gd name="T0" fmla="*/ 18 w 363"/>
                  <a:gd name="T1" fmla="*/ 0 h 725"/>
                  <a:gd name="T2" fmla="*/ 17 w 363"/>
                  <a:gd name="T3" fmla="*/ 0 h 725"/>
                  <a:gd name="T4" fmla="*/ 13 w 363"/>
                  <a:gd name="T5" fmla="*/ 1 h 725"/>
                  <a:gd name="T6" fmla="*/ 9 w 363"/>
                  <a:gd name="T7" fmla="*/ 4 h 725"/>
                  <a:gd name="T8" fmla="*/ 8 w 363"/>
                  <a:gd name="T9" fmla="*/ 5 h 725"/>
                  <a:gd name="T10" fmla="*/ 5 w 363"/>
                  <a:gd name="T11" fmla="*/ 9 h 725"/>
                  <a:gd name="T12" fmla="*/ 2 w 363"/>
                  <a:gd name="T13" fmla="*/ 14 h 725"/>
                  <a:gd name="T14" fmla="*/ 1 w 363"/>
                  <a:gd name="T15" fmla="*/ 18 h 725"/>
                  <a:gd name="T16" fmla="*/ 0 w 363"/>
                  <a:gd name="T17" fmla="*/ 24 h 725"/>
                  <a:gd name="T18" fmla="*/ 0 w 363"/>
                  <a:gd name="T19" fmla="*/ 30 h 725"/>
                  <a:gd name="T20" fmla="*/ 0 w 363"/>
                  <a:gd name="T21" fmla="*/ 31 h 725"/>
                  <a:gd name="T22" fmla="*/ 0 w 363"/>
                  <a:gd name="T23" fmla="*/ 37 h 725"/>
                  <a:gd name="T24" fmla="*/ 1 w 363"/>
                  <a:gd name="T25" fmla="*/ 43 h 725"/>
                  <a:gd name="T26" fmla="*/ 3 w 363"/>
                  <a:gd name="T27" fmla="*/ 48 h 725"/>
                  <a:gd name="T28" fmla="*/ 6 w 363"/>
                  <a:gd name="T29" fmla="*/ 53 h 725"/>
                  <a:gd name="T30" fmla="*/ 7 w 363"/>
                  <a:gd name="T31" fmla="*/ 55 h 725"/>
                  <a:gd name="T32" fmla="*/ 10 w 363"/>
                  <a:gd name="T33" fmla="*/ 58 h 725"/>
                  <a:gd name="T34" fmla="*/ 14 w 363"/>
                  <a:gd name="T35" fmla="*/ 60 h 725"/>
                  <a:gd name="T36" fmla="*/ 19 w 363"/>
                  <a:gd name="T37" fmla="*/ 61 h 725"/>
                  <a:gd name="T38" fmla="*/ 21 w 363"/>
                  <a:gd name="T39" fmla="*/ 61 h 725"/>
                  <a:gd name="T40" fmla="*/ 25 w 363"/>
                  <a:gd name="T41" fmla="*/ 59 h 725"/>
                  <a:gd name="T42" fmla="*/ 27 w 363"/>
                  <a:gd name="T43" fmla="*/ 58 h 725"/>
                  <a:gd name="T44" fmla="*/ 30 w 363"/>
                  <a:gd name="T45" fmla="*/ 54 h 725"/>
                  <a:gd name="T46" fmla="*/ 19 w 363"/>
                  <a:gd name="T47" fmla="*/ 53 h 725"/>
                  <a:gd name="T48" fmla="*/ 18 w 363"/>
                  <a:gd name="T49" fmla="*/ 53 h 725"/>
                  <a:gd name="T50" fmla="*/ 14 w 363"/>
                  <a:gd name="T51" fmla="*/ 51 h 725"/>
                  <a:gd name="T52" fmla="*/ 11 w 363"/>
                  <a:gd name="T53" fmla="*/ 47 h 725"/>
                  <a:gd name="T54" fmla="*/ 11 w 363"/>
                  <a:gd name="T55" fmla="*/ 47 h 725"/>
                  <a:gd name="T56" fmla="*/ 9 w 363"/>
                  <a:gd name="T57" fmla="*/ 43 h 725"/>
                  <a:gd name="T58" fmla="*/ 8 w 363"/>
                  <a:gd name="T59" fmla="*/ 37 h 725"/>
                  <a:gd name="T60" fmla="*/ 8 w 363"/>
                  <a:gd name="T61" fmla="*/ 30 h 725"/>
                  <a:gd name="T62" fmla="*/ 8 w 363"/>
                  <a:gd name="T63" fmla="*/ 30 h 725"/>
                  <a:gd name="T64" fmla="*/ 8 w 363"/>
                  <a:gd name="T65" fmla="*/ 23 h 725"/>
                  <a:gd name="T66" fmla="*/ 9 w 363"/>
                  <a:gd name="T67" fmla="*/ 18 h 725"/>
                  <a:gd name="T68" fmla="*/ 11 w 363"/>
                  <a:gd name="T69" fmla="*/ 13 h 725"/>
                  <a:gd name="T70" fmla="*/ 11 w 363"/>
                  <a:gd name="T71" fmla="*/ 13 h 725"/>
                  <a:gd name="T72" fmla="*/ 15 w 363"/>
                  <a:gd name="T73" fmla="*/ 9 h 725"/>
                  <a:gd name="T74" fmla="*/ 19 w 363"/>
                  <a:gd name="T75" fmla="*/ 8 h 725"/>
                  <a:gd name="T76" fmla="*/ 29 w 363"/>
                  <a:gd name="T77" fmla="*/ 7 h 725"/>
                  <a:gd name="T78" fmla="*/ 26 w 363"/>
                  <a:gd name="T79" fmla="*/ 3 h 725"/>
                  <a:gd name="T80" fmla="*/ 22 w 363"/>
                  <a:gd name="T81" fmla="*/ 1 h 725"/>
                  <a:gd name="T82" fmla="*/ 18 w 363"/>
                  <a:gd name="T83" fmla="*/ 0 h 7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63"/>
                  <a:gd name="T127" fmla="*/ 0 h 725"/>
                  <a:gd name="T128" fmla="*/ 363 w 363"/>
                  <a:gd name="T129" fmla="*/ 725 h 7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63" h="725">
                    <a:moveTo>
                      <a:pt x="220" y="0"/>
                    </a:moveTo>
                    <a:lnTo>
                      <a:pt x="207" y="1"/>
                    </a:lnTo>
                    <a:lnTo>
                      <a:pt x="155" y="13"/>
                    </a:lnTo>
                    <a:lnTo>
                      <a:pt x="106" y="42"/>
                    </a:lnTo>
                    <a:lnTo>
                      <a:pt x="92" y="56"/>
                    </a:lnTo>
                    <a:lnTo>
                      <a:pt x="55" y="104"/>
                    </a:lnTo>
                    <a:lnTo>
                      <a:pt x="28" y="168"/>
                    </a:lnTo>
                    <a:lnTo>
                      <a:pt x="16" y="212"/>
                    </a:lnTo>
                    <a:lnTo>
                      <a:pt x="4" y="281"/>
                    </a:lnTo>
                    <a:lnTo>
                      <a:pt x="0" y="356"/>
                    </a:lnTo>
                    <a:lnTo>
                      <a:pt x="0" y="367"/>
                    </a:lnTo>
                    <a:lnTo>
                      <a:pt x="5" y="445"/>
                    </a:lnTo>
                    <a:lnTo>
                      <a:pt x="18" y="514"/>
                    </a:lnTo>
                    <a:lnTo>
                      <a:pt x="39" y="575"/>
                    </a:lnTo>
                    <a:lnTo>
                      <a:pt x="67" y="626"/>
                    </a:lnTo>
                    <a:lnTo>
                      <a:pt x="85" y="651"/>
                    </a:lnTo>
                    <a:lnTo>
                      <a:pt x="127" y="693"/>
                    </a:lnTo>
                    <a:lnTo>
                      <a:pt x="175" y="717"/>
                    </a:lnTo>
                    <a:lnTo>
                      <a:pt x="226" y="725"/>
                    </a:lnTo>
                    <a:lnTo>
                      <a:pt x="255" y="722"/>
                    </a:lnTo>
                    <a:lnTo>
                      <a:pt x="306" y="700"/>
                    </a:lnTo>
                    <a:lnTo>
                      <a:pt x="325" y="684"/>
                    </a:lnTo>
                    <a:lnTo>
                      <a:pt x="363" y="636"/>
                    </a:lnTo>
                    <a:lnTo>
                      <a:pt x="234" y="628"/>
                    </a:lnTo>
                    <a:lnTo>
                      <a:pt x="222" y="628"/>
                    </a:lnTo>
                    <a:lnTo>
                      <a:pt x="174" y="608"/>
                    </a:lnTo>
                    <a:lnTo>
                      <a:pt x="133" y="561"/>
                    </a:lnTo>
                    <a:lnTo>
                      <a:pt x="109" y="509"/>
                    </a:lnTo>
                    <a:lnTo>
                      <a:pt x="96" y="442"/>
                    </a:lnTo>
                    <a:lnTo>
                      <a:pt x="91" y="361"/>
                    </a:lnTo>
                    <a:lnTo>
                      <a:pt x="91" y="359"/>
                    </a:lnTo>
                    <a:lnTo>
                      <a:pt x="95" y="275"/>
                    </a:lnTo>
                    <a:lnTo>
                      <a:pt x="109" y="208"/>
                    </a:lnTo>
                    <a:lnTo>
                      <a:pt x="131" y="157"/>
                    </a:lnTo>
                    <a:lnTo>
                      <a:pt x="137" y="149"/>
                    </a:lnTo>
                    <a:lnTo>
                      <a:pt x="178" y="106"/>
                    </a:lnTo>
                    <a:lnTo>
                      <a:pt x="228" y="92"/>
                    </a:lnTo>
                    <a:lnTo>
                      <a:pt x="356" y="81"/>
                    </a:lnTo>
                    <a:lnTo>
                      <a:pt x="318" y="36"/>
                    </a:lnTo>
                    <a:lnTo>
                      <a:pt x="272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3" name="Freeform 1868"/>
              <p:cNvSpPr>
                <a:spLocks/>
              </p:cNvSpPr>
              <p:nvPr/>
            </p:nvSpPr>
            <p:spPr bwMode="auto">
              <a:xfrm>
                <a:off x="5349" y="3168"/>
                <a:ext cx="26" cy="11"/>
              </a:xfrm>
              <a:custGeom>
                <a:avLst/>
                <a:gdLst>
                  <a:gd name="T0" fmla="*/ 20 w 310"/>
                  <a:gd name="T1" fmla="*/ 0 h 128"/>
                  <a:gd name="T2" fmla="*/ 18 w 310"/>
                  <a:gd name="T3" fmla="*/ 1 h 128"/>
                  <a:gd name="T4" fmla="*/ 14 w 310"/>
                  <a:gd name="T5" fmla="*/ 2 h 128"/>
                  <a:gd name="T6" fmla="*/ 0 w 310"/>
                  <a:gd name="T7" fmla="*/ 4 h 128"/>
                  <a:gd name="T8" fmla="*/ 1 w 310"/>
                  <a:gd name="T9" fmla="*/ 6 h 128"/>
                  <a:gd name="T10" fmla="*/ 5 w 310"/>
                  <a:gd name="T11" fmla="*/ 9 h 128"/>
                  <a:gd name="T12" fmla="*/ 8 w 310"/>
                  <a:gd name="T13" fmla="*/ 10 h 128"/>
                  <a:gd name="T14" fmla="*/ 12 w 310"/>
                  <a:gd name="T15" fmla="*/ 11 h 128"/>
                  <a:gd name="T16" fmla="*/ 16 w 310"/>
                  <a:gd name="T17" fmla="*/ 11 h 128"/>
                  <a:gd name="T18" fmla="*/ 20 w 310"/>
                  <a:gd name="T19" fmla="*/ 9 h 128"/>
                  <a:gd name="T20" fmla="*/ 23 w 310"/>
                  <a:gd name="T21" fmla="*/ 6 h 128"/>
                  <a:gd name="T22" fmla="*/ 26 w 310"/>
                  <a:gd name="T23" fmla="*/ 1 h 128"/>
                  <a:gd name="T24" fmla="*/ 20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5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4" name="Freeform 1869"/>
              <p:cNvSpPr>
                <a:spLocks/>
              </p:cNvSpPr>
              <p:nvPr/>
            </p:nvSpPr>
            <p:spPr bwMode="auto">
              <a:xfrm>
                <a:off x="5369" y="3120"/>
                <a:ext cx="12" cy="58"/>
              </a:xfrm>
              <a:custGeom>
                <a:avLst/>
                <a:gdLst>
                  <a:gd name="T0" fmla="*/ 12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49 h 694"/>
                  <a:gd name="T16" fmla="*/ 6 w 152"/>
                  <a:gd name="T17" fmla="*/ 58 h 694"/>
                  <a:gd name="T18" fmla="*/ 12 w 152"/>
                  <a:gd name="T19" fmla="*/ 58 h 694"/>
                  <a:gd name="T20" fmla="*/ 1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7"/>
                    </a:lnTo>
                    <a:lnTo>
                      <a:pt x="49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5" name="Freeform 1870"/>
              <p:cNvSpPr>
                <a:spLocks/>
              </p:cNvSpPr>
              <p:nvPr/>
            </p:nvSpPr>
            <p:spPr bwMode="auto">
              <a:xfrm>
                <a:off x="5346" y="3120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0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6" y="539"/>
                    </a:lnTo>
                    <a:lnTo>
                      <a:pt x="10" y="564"/>
                    </a:lnTo>
                    <a:lnTo>
                      <a:pt x="33" y="627"/>
                    </a:lnTo>
                    <a:lnTo>
                      <a:pt x="196" y="608"/>
                    </a:lnTo>
                    <a:lnTo>
                      <a:pt x="177" y="606"/>
                    </a:lnTo>
                    <a:lnTo>
                      <a:pt x="129" y="582"/>
                    </a:lnTo>
                    <a:lnTo>
                      <a:pt x="118" y="570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6" name="Freeform 1871"/>
              <p:cNvSpPr>
                <a:spLocks/>
              </p:cNvSpPr>
              <p:nvPr/>
            </p:nvSpPr>
            <p:spPr bwMode="auto">
              <a:xfrm>
                <a:off x="5396" y="3159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7" name="Freeform 1872"/>
              <p:cNvSpPr>
                <a:spLocks/>
              </p:cNvSpPr>
              <p:nvPr/>
            </p:nvSpPr>
            <p:spPr bwMode="auto">
              <a:xfrm>
                <a:off x="5390" y="312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99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8" name="Freeform 1873"/>
              <p:cNvSpPr>
                <a:spLocks/>
              </p:cNvSpPr>
              <p:nvPr/>
            </p:nvSpPr>
            <p:spPr bwMode="auto">
              <a:xfrm>
                <a:off x="5396" y="311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8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69" name="Freeform 1874"/>
              <p:cNvSpPr>
                <a:spLocks/>
              </p:cNvSpPr>
              <p:nvPr/>
            </p:nvSpPr>
            <p:spPr bwMode="auto">
              <a:xfrm>
                <a:off x="5439" y="312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0" name="Freeform 1875"/>
              <p:cNvSpPr>
                <a:spLocks/>
              </p:cNvSpPr>
              <p:nvPr/>
            </p:nvSpPr>
            <p:spPr bwMode="auto">
              <a:xfrm>
                <a:off x="5446" y="3118"/>
                <a:ext cx="17" cy="13"/>
              </a:xfrm>
              <a:custGeom>
                <a:avLst/>
                <a:gdLst>
                  <a:gd name="T0" fmla="*/ 9 w 204"/>
                  <a:gd name="T1" fmla="*/ 0 h 147"/>
                  <a:gd name="T2" fmla="*/ 9 w 204"/>
                  <a:gd name="T3" fmla="*/ 0 h 147"/>
                  <a:gd name="T4" fmla="*/ 5 w 204"/>
                  <a:gd name="T5" fmla="*/ 2 h 147"/>
                  <a:gd name="T6" fmla="*/ 3 w 204"/>
                  <a:gd name="T7" fmla="*/ 5 h 147"/>
                  <a:gd name="T8" fmla="*/ 0 w 204"/>
                  <a:gd name="T9" fmla="*/ 11 h 147"/>
                  <a:gd name="T10" fmla="*/ 9 w 204"/>
                  <a:gd name="T11" fmla="*/ 11 h 147"/>
                  <a:gd name="T12" fmla="*/ 10 w 204"/>
                  <a:gd name="T13" fmla="*/ 11 h 147"/>
                  <a:gd name="T14" fmla="*/ 14 w 204"/>
                  <a:gd name="T15" fmla="*/ 13 h 147"/>
                  <a:gd name="T16" fmla="*/ 17 w 204"/>
                  <a:gd name="T17" fmla="*/ 3 h 147"/>
                  <a:gd name="T18" fmla="*/ 14 w 204"/>
                  <a:gd name="T19" fmla="*/ 1 h 147"/>
                  <a:gd name="T20" fmla="*/ 9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1" name="Freeform 1876"/>
              <p:cNvSpPr>
                <a:spLocks/>
              </p:cNvSpPr>
              <p:nvPr/>
            </p:nvSpPr>
            <p:spPr bwMode="auto">
              <a:xfrm>
                <a:off x="5470" y="3170"/>
                <a:ext cx="25" cy="9"/>
              </a:xfrm>
              <a:custGeom>
                <a:avLst/>
                <a:gdLst>
                  <a:gd name="T0" fmla="*/ 18 w 300"/>
                  <a:gd name="T1" fmla="*/ 0 h 110"/>
                  <a:gd name="T2" fmla="*/ 13 w 300"/>
                  <a:gd name="T3" fmla="*/ 1 h 110"/>
                  <a:gd name="T4" fmla="*/ 0 w 300"/>
                  <a:gd name="T5" fmla="*/ 2 h 110"/>
                  <a:gd name="T6" fmla="*/ 3 w 300"/>
                  <a:gd name="T7" fmla="*/ 5 h 110"/>
                  <a:gd name="T8" fmla="*/ 4 w 300"/>
                  <a:gd name="T9" fmla="*/ 6 h 110"/>
                  <a:gd name="T10" fmla="*/ 8 w 300"/>
                  <a:gd name="T11" fmla="*/ 8 h 110"/>
                  <a:gd name="T12" fmla="*/ 13 w 300"/>
                  <a:gd name="T13" fmla="*/ 9 h 110"/>
                  <a:gd name="T14" fmla="*/ 14 w 300"/>
                  <a:gd name="T15" fmla="*/ 9 h 110"/>
                  <a:gd name="T16" fmla="*/ 19 w 300"/>
                  <a:gd name="T17" fmla="*/ 8 h 110"/>
                  <a:gd name="T18" fmla="*/ 22 w 300"/>
                  <a:gd name="T19" fmla="*/ 5 h 110"/>
                  <a:gd name="T20" fmla="*/ 25 w 300"/>
                  <a:gd name="T21" fmla="*/ 1 h 110"/>
                  <a:gd name="T22" fmla="*/ 18 w 300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0"/>
                  <a:gd name="T38" fmla="*/ 300 w 300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2" name="Freeform 1877"/>
              <p:cNvSpPr>
                <a:spLocks/>
              </p:cNvSpPr>
              <p:nvPr/>
            </p:nvSpPr>
            <p:spPr bwMode="auto">
              <a:xfrm>
                <a:off x="5465" y="3118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3" name="Freeform 1878"/>
              <p:cNvSpPr>
                <a:spLocks/>
              </p:cNvSpPr>
              <p:nvPr/>
            </p:nvSpPr>
            <p:spPr bwMode="auto">
              <a:xfrm>
                <a:off x="5484" y="3098"/>
                <a:ext cx="18" cy="80"/>
              </a:xfrm>
              <a:custGeom>
                <a:avLst/>
                <a:gdLst>
                  <a:gd name="T0" fmla="*/ 18 w 224"/>
                  <a:gd name="T1" fmla="*/ 0 h 959"/>
                  <a:gd name="T2" fmla="*/ 11 w 224"/>
                  <a:gd name="T3" fmla="*/ 0 h 959"/>
                  <a:gd name="T4" fmla="*/ 11 w 224"/>
                  <a:gd name="T5" fmla="*/ 29 h 959"/>
                  <a:gd name="T6" fmla="*/ 0 w 224"/>
                  <a:gd name="T7" fmla="*/ 29 h 959"/>
                  <a:gd name="T8" fmla="*/ 1 w 224"/>
                  <a:gd name="T9" fmla="*/ 29 h 959"/>
                  <a:gd name="T10" fmla="*/ 5 w 224"/>
                  <a:gd name="T11" fmla="*/ 31 h 959"/>
                  <a:gd name="T12" fmla="*/ 8 w 224"/>
                  <a:gd name="T13" fmla="*/ 34 h 959"/>
                  <a:gd name="T14" fmla="*/ 8 w 224"/>
                  <a:gd name="T15" fmla="*/ 35 h 959"/>
                  <a:gd name="T16" fmla="*/ 10 w 224"/>
                  <a:gd name="T17" fmla="*/ 39 h 959"/>
                  <a:gd name="T18" fmla="*/ 11 w 224"/>
                  <a:gd name="T19" fmla="*/ 45 h 959"/>
                  <a:gd name="T20" fmla="*/ 12 w 224"/>
                  <a:gd name="T21" fmla="*/ 52 h 959"/>
                  <a:gd name="T22" fmla="*/ 11 w 224"/>
                  <a:gd name="T23" fmla="*/ 58 h 959"/>
                  <a:gd name="T24" fmla="*/ 10 w 224"/>
                  <a:gd name="T25" fmla="*/ 64 h 959"/>
                  <a:gd name="T26" fmla="*/ 8 w 224"/>
                  <a:gd name="T27" fmla="*/ 68 h 959"/>
                  <a:gd name="T28" fmla="*/ 8 w 224"/>
                  <a:gd name="T29" fmla="*/ 69 h 959"/>
                  <a:gd name="T30" fmla="*/ 4 w 224"/>
                  <a:gd name="T31" fmla="*/ 72 h 959"/>
                  <a:gd name="T32" fmla="*/ 11 w 224"/>
                  <a:gd name="T33" fmla="*/ 73 h 959"/>
                  <a:gd name="T34" fmla="*/ 11 w 224"/>
                  <a:gd name="T35" fmla="*/ 80 h 959"/>
                  <a:gd name="T36" fmla="*/ 18 w 224"/>
                  <a:gd name="T37" fmla="*/ 80 h 959"/>
                  <a:gd name="T38" fmla="*/ 18 w 224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4"/>
                  <a:gd name="T61" fmla="*/ 0 h 959"/>
                  <a:gd name="T62" fmla="*/ 224 w 224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4" h="959">
                    <a:moveTo>
                      <a:pt x="224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4" y="622"/>
                    </a:lnTo>
                    <a:lnTo>
                      <a:pt x="140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4" y="959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4" name="Freeform 1879"/>
              <p:cNvSpPr>
                <a:spLocks/>
              </p:cNvSpPr>
              <p:nvPr/>
            </p:nvSpPr>
            <p:spPr bwMode="auto">
              <a:xfrm>
                <a:off x="5515" y="3170"/>
                <a:ext cx="27" cy="9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6 h 102"/>
                  <a:gd name="T8" fmla="*/ 6 w 322"/>
                  <a:gd name="T9" fmla="*/ 8 h 102"/>
                  <a:gd name="T10" fmla="*/ 11 w 322"/>
                  <a:gd name="T11" fmla="*/ 9 h 102"/>
                  <a:gd name="T12" fmla="*/ 15 w 322"/>
                  <a:gd name="T13" fmla="*/ 9 h 102"/>
                  <a:gd name="T14" fmla="*/ 19 w 322"/>
                  <a:gd name="T15" fmla="*/ 7 h 102"/>
                  <a:gd name="T16" fmla="*/ 19 w 322"/>
                  <a:gd name="T17" fmla="*/ 7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5" name="Freeform 1880"/>
              <p:cNvSpPr>
                <a:spLocks/>
              </p:cNvSpPr>
              <p:nvPr/>
            </p:nvSpPr>
            <p:spPr bwMode="auto">
              <a:xfrm>
                <a:off x="5511" y="314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7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6" name="Freeform 1881"/>
              <p:cNvSpPr>
                <a:spLocks/>
              </p:cNvSpPr>
              <p:nvPr/>
            </p:nvSpPr>
            <p:spPr bwMode="auto">
              <a:xfrm>
                <a:off x="5512" y="3126"/>
                <a:ext cx="19" cy="12"/>
              </a:xfrm>
              <a:custGeom>
                <a:avLst/>
                <a:gdLst>
                  <a:gd name="T0" fmla="*/ 3 w 222"/>
                  <a:gd name="T1" fmla="*/ 0 h 136"/>
                  <a:gd name="T2" fmla="*/ 1 w 222"/>
                  <a:gd name="T3" fmla="*/ 4 h 136"/>
                  <a:gd name="T4" fmla="*/ 0 w 222"/>
                  <a:gd name="T5" fmla="*/ 10 h 136"/>
                  <a:gd name="T6" fmla="*/ 7 w 222"/>
                  <a:gd name="T7" fmla="*/ 12 h 136"/>
                  <a:gd name="T8" fmla="*/ 9 w 222"/>
                  <a:gd name="T9" fmla="*/ 7 h 136"/>
                  <a:gd name="T10" fmla="*/ 11 w 222"/>
                  <a:gd name="T11" fmla="*/ 3 h 136"/>
                  <a:gd name="T12" fmla="*/ 14 w 222"/>
                  <a:gd name="T13" fmla="*/ 1 h 136"/>
                  <a:gd name="T14" fmla="*/ 19 w 222"/>
                  <a:gd name="T15" fmla="*/ 0 h 136"/>
                  <a:gd name="T16" fmla="*/ 3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7" name="Freeform 1882"/>
              <p:cNvSpPr>
                <a:spLocks/>
              </p:cNvSpPr>
              <p:nvPr/>
            </p:nvSpPr>
            <p:spPr bwMode="auto">
              <a:xfrm>
                <a:off x="5516" y="3118"/>
                <a:ext cx="35" cy="60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2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3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7 h 710"/>
                  <a:gd name="T34" fmla="*/ 6 w 425"/>
                  <a:gd name="T35" fmla="*/ 28 h 710"/>
                  <a:gd name="T36" fmla="*/ 5 w 425"/>
                  <a:gd name="T37" fmla="*/ 28 h 710"/>
                  <a:gd name="T38" fmla="*/ 25 w 425"/>
                  <a:gd name="T39" fmla="*/ 31 h 710"/>
                  <a:gd name="T40" fmla="*/ 25 w 425"/>
                  <a:gd name="T41" fmla="*/ 34 h 710"/>
                  <a:gd name="T42" fmla="*/ 25 w 425"/>
                  <a:gd name="T43" fmla="*/ 39 h 710"/>
                  <a:gd name="T44" fmla="*/ 24 w 425"/>
                  <a:gd name="T45" fmla="*/ 44 h 710"/>
                  <a:gd name="T46" fmla="*/ 23 w 425"/>
                  <a:gd name="T47" fmla="*/ 47 h 710"/>
                  <a:gd name="T48" fmla="*/ 19 w 425"/>
                  <a:gd name="T49" fmla="*/ 51 h 710"/>
                  <a:gd name="T50" fmla="*/ 16 w 425"/>
                  <a:gd name="T51" fmla="*/ 53 h 710"/>
                  <a:gd name="T52" fmla="*/ 26 w 425"/>
                  <a:gd name="T53" fmla="*/ 53 h 710"/>
                  <a:gd name="T54" fmla="*/ 26 w 425"/>
                  <a:gd name="T55" fmla="*/ 54 h 710"/>
                  <a:gd name="T56" fmla="*/ 28 w 425"/>
                  <a:gd name="T57" fmla="*/ 60 h 710"/>
                  <a:gd name="T58" fmla="*/ 35 w 425"/>
                  <a:gd name="T59" fmla="*/ 60 h 710"/>
                  <a:gd name="T60" fmla="*/ 35 w 425"/>
                  <a:gd name="T61" fmla="*/ 59 h 710"/>
                  <a:gd name="T62" fmla="*/ 33 w 425"/>
                  <a:gd name="T63" fmla="*/ 53 h 710"/>
                  <a:gd name="T64" fmla="*/ 33 w 425"/>
                  <a:gd name="T65" fmla="*/ 50 h 710"/>
                  <a:gd name="T66" fmla="*/ 33 w 425"/>
                  <a:gd name="T67" fmla="*/ 44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8" name="Freeform 1883"/>
              <p:cNvSpPr>
                <a:spLocks/>
              </p:cNvSpPr>
              <p:nvPr/>
            </p:nvSpPr>
            <p:spPr bwMode="auto">
              <a:xfrm>
                <a:off x="5572" y="3098"/>
                <a:ext cx="8" cy="28"/>
              </a:xfrm>
              <a:custGeom>
                <a:avLst/>
                <a:gdLst>
                  <a:gd name="T0" fmla="*/ 8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6 w 100"/>
                  <a:gd name="T9" fmla="*/ 28 h 339"/>
                  <a:gd name="T10" fmla="*/ 8 w 100"/>
                  <a:gd name="T11" fmla="*/ 13 h 339"/>
                  <a:gd name="T12" fmla="*/ 8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79" name="Freeform 1884"/>
              <p:cNvSpPr>
                <a:spLocks/>
              </p:cNvSpPr>
              <p:nvPr/>
            </p:nvSpPr>
            <p:spPr bwMode="auto">
              <a:xfrm>
                <a:off x="5558" y="3098"/>
                <a:ext cx="9" cy="28"/>
              </a:xfrm>
              <a:custGeom>
                <a:avLst/>
                <a:gdLst>
                  <a:gd name="T0" fmla="*/ 9 w 100"/>
                  <a:gd name="T1" fmla="*/ 0 h 339"/>
                  <a:gd name="T2" fmla="*/ 0 w 100"/>
                  <a:gd name="T3" fmla="*/ 0 h 339"/>
                  <a:gd name="T4" fmla="*/ 0 w 100"/>
                  <a:gd name="T5" fmla="*/ 13 h 339"/>
                  <a:gd name="T6" fmla="*/ 2 w 100"/>
                  <a:gd name="T7" fmla="*/ 28 h 339"/>
                  <a:gd name="T8" fmla="*/ 7 w 100"/>
                  <a:gd name="T9" fmla="*/ 28 h 339"/>
                  <a:gd name="T10" fmla="*/ 9 w 100"/>
                  <a:gd name="T11" fmla="*/ 13 h 339"/>
                  <a:gd name="T12" fmla="*/ 9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0" name="Freeform 1885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1" name="Freeform 1886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2" name="Freeform 1887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3" name="Freeform 1888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4" name="Freeform 1889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 w 24"/>
                  <a:gd name="T1" fmla="*/ 0 h 3"/>
                  <a:gd name="T2" fmla="*/ 0 w 24"/>
                  <a:gd name="T3" fmla="*/ 0 h 3"/>
                  <a:gd name="T4" fmla="*/ 2 w 24"/>
                  <a:gd name="T5" fmla="*/ 0 h 3"/>
                  <a:gd name="T6" fmla="*/ 1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5" name="Freeform 1890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 w 24"/>
                  <a:gd name="T1" fmla="*/ 0 h 3"/>
                  <a:gd name="T2" fmla="*/ 0 w 24"/>
                  <a:gd name="T3" fmla="*/ 0 h 3"/>
                  <a:gd name="T4" fmla="*/ 2 w 24"/>
                  <a:gd name="T5" fmla="*/ 0 h 3"/>
                  <a:gd name="T6" fmla="*/ 1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6" name="Freeform 1891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7" name="Freeform 1892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8" name="Freeform 1893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89" name="Freeform 1894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10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0" name="Freeform 1895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7 w 201"/>
                  <a:gd name="T1" fmla="*/ 0 h 24"/>
                  <a:gd name="T2" fmla="*/ 0 w 201"/>
                  <a:gd name="T3" fmla="*/ 2 h 24"/>
                  <a:gd name="T4" fmla="*/ 17 w 201"/>
                  <a:gd name="T5" fmla="*/ 2 h 24"/>
                  <a:gd name="T6" fmla="*/ 7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1" name="Freeform 1896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7 w 201"/>
                  <a:gd name="T1" fmla="*/ 0 h 24"/>
                  <a:gd name="T2" fmla="*/ 0 w 201"/>
                  <a:gd name="T3" fmla="*/ 2 h 24"/>
                  <a:gd name="T4" fmla="*/ 17 w 201"/>
                  <a:gd name="T5" fmla="*/ 2 h 24"/>
                  <a:gd name="T6" fmla="*/ 7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2" name="Freeform 1897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 w 113"/>
                  <a:gd name="T3" fmla="*/ 0 h 24"/>
                  <a:gd name="T4" fmla="*/ 10 w 113"/>
                  <a:gd name="T5" fmla="*/ 2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3" name="Freeform 1898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 w 113"/>
                  <a:gd name="T3" fmla="*/ 0 h 24"/>
                  <a:gd name="T4" fmla="*/ 10 w 113"/>
                  <a:gd name="T5" fmla="*/ 2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4" name="Freeform 1899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6 w 349"/>
                  <a:gd name="T1" fmla="*/ 0 h 74"/>
                  <a:gd name="T2" fmla="*/ 0 w 349"/>
                  <a:gd name="T3" fmla="*/ 6 h 74"/>
                  <a:gd name="T4" fmla="*/ 29 w 349"/>
                  <a:gd name="T5" fmla="*/ 6 h 74"/>
                  <a:gd name="T6" fmla="*/ 6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5" name="Freeform 1900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6 w 349"/>
                  <a:gd name="T1" fmla="*/ 0 h 74"/>
                  <a:gd name="T2" fmla="*/ 0 w 349"/>
                  <a:gd name="T3" fmla="*/ 6 h 74"/>
                  <a:gd name="T4" fmla="*/ 29 w 349"/>
                  <a:gd name="T5" fmla="*/ 6 h 74"/>
                  <a:gd name="T6" fmla="*/ 6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6" name="Freeform 1901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17 w 274"/>
                  <a:gd name="T3" fmla="*/ 0 h 74"/>
                  <a:gd name="T4" fmla="*/ 23 w 274"/>
                  <a:gd name="T5" fmla="*/ 6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7" name="Freeform 1902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17 w 274"/>
                  <a:gd name="T3" fmla="*/ 0 h 74"/>
                  <a:gd name="T4" fmla="*/ 23 w 274"/>
                  <a:gd name="T5" fmla="*/ 6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8" name="Freeform 1903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 w 402"/>
                  <a:gd name="T1" fmla="*/ 0 h 101"/>
                  <a:gd name="T2" fmla="*/ 0 w 402"/>
                  <a:gd name="T3" fmla="*/ 8 h 101"/>
                  <a:gd name="T4" fmla="*/ 34 w 402"/>
                  <a:gd name="T5" fmla="*/ 8 h 101"/>
                  <a:gd name="T6" fmla="*/ 2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599" name="Freeform 1904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 w 402"/>
                  <a:gd name="T1" fmla="*/ 0 h 101"/>
                  <a:gd name="T2" fmla="*/ 0 w 402"/>
                  <a:gd name="T3" fmla="*/ 8 h 101"/>
                  <a:gd name="T4" fmla="*/ 34 w 402"/>
                  <a:gd name="T5" fmla="*/ 8 h 101"/>
                  <a:gd name="T6" fmla="*/ 2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0" name="Freeform 1905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1" name="Freeform 1906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29 w 376"/>
                  <a:gd name="T3" fmla="*/ 0 h 101"/>
                  <a:gd name="T4" fmla="*/ 31 w 376"/>
                  <a:gd name="T5" fmla="*/ 8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2" name="Freeform 1907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2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3" name="Freeform 1908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 w 375"/>
                  <a:gd name="T3" fmla="*/ 9 h 101"/>
                  <a:gd name="T4" fmla="*/ 32 w 375"/>
                  <a:gd name="T5" fmla="*/ 9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4" name="Freeform 1909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34 w 402"/>
                  <a:gd name="T3" fmla="*/ 0 h 101"/>
                  <a:gd name="T4" fmla="*/ 32 w 402"/>
                  <a:gd name="T5" fmla="*/ 9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5" name="Freeform 1910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34 w 402"/>
                  <a:gd name="T3" fmla="*/ 0 h 101"/>
                  <a:gd name="T4" fmla="*/ 32 w 402"/>
                  <a:gd name="T5" fmla="*/ 9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6" name="Freeform 1911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7" name="Freeform 1912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17 w 201"/>
                  <a:gd name="T3" fmla="*/ 0 h 27"/>
                  <a:gd name="T4" fmla="*/ 8 w 201"/>
                  <a:gd name="T5" fmla="*/ 2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8" name="Freeform 1913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6 w 276"/>
                  <a:gd name="T3" fmla="*/ 6 h 73"/>
                  <a:gd name="T4" fmla="*/ 23 w 276"/>
                  <a:gd name="T5" fmla="*/ 6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09" name="Freeform 1914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6 w 276"/>
                  <a:gd name="T3" fmla="*/ 6 h 73"/>
                  <a:gd name="T4" fmla="*/ 23 w 276"/>
                  <a:gd name="T5" fmla="*/ 6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0" name="Freeform 1915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29 w 349"/>
                  <a:gd name="T3" fmla="*/ 0 h 73"/>
                  <a:gd name="T4" fmla="*/ 23 w 349"/>
                  <a:gd name="T5" fmla="*/ 6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1" name="Freeform 1916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29 w 349"/>
                  <a:gd name="T3" fmla="*/ 0 h 73"/>
                  <a:gd name="T4" fmla="*/ 23 w 349"/>
                  <a:gd name="T5" fmla="*/ 6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2" name="Freeform 1917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33 w 406"/>
                  <a:gd name="T1" fmla="*/ 0 h 16"/>
                  <a:gd name="T2" fmla="*/ 0 w 406"/>
                  <a:gd name="T3" fmla="*/ 1 h 16"/>
                  <a:gd name="T4" fmla="*/ 34 w 406"/>
                  <a:gd name="T5" fmla="*/ 1 h 16"/>
                  <a:gd name="T6" fmla="*/ 33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3" name="Freeform 1918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33 w 406"/>
                  <a:gd name="T1" fmla="*/ 0 h 16"/>
                  <a:gd name="T2" fmla="*/ 0 w 406"/>
                  <a:gd name="T3" fmla="*/ 1 h 16"/>
                  <a:gd name="T4" fmla="*/ 34 w 406"/>
                  <a:gd name="T5" fmla="*/ 1 h 16"/>
                  <a:gd name="T6" fmla="*/ 33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4" name="Freeform 1919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6 w 496"/>
                  <a:gd name="T1" fmla="*/ 0 h 50"/>
                  <a:gd name="T2" fmla="*/ 0 w 496"/>
                  <a:gd name="T3" fmla="*/ 5 h 50"/>
                  <a:gd name="T4" fmla="*/ 41 w 496"/>
                  <a:gd name="T5" fmla="*/ 5 h 50"/>
                  <a:gd name="T6" fmla="*/ 6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5" name="Freeform 1920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6 w 496"/>
                  <a:gd name="T1" fmla="*/ 0 h 50"/>
                  <a:gd name="T2" fmla="*/ 0 w 496"/>
                  <a:gd name="T3" fmla="*/ 5 h 50"/>
                  <a:gd name="T4" fmla="*/ 41 w 496"/>
                  <a:gd name="T5" fmla="*/ 5 h 50"/>
                  <a:gd name="T6" fmla="*/ 6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6" name="Freeform 1921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33 w 425"/>
                  <a:gd name="T3" fmla="*/ 0 h 50"/>
                  <a:gd name="T4" fmla="*/ 35 w 425"/>
                  <a:gd name="T5" fmla="*/ 5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7" name="Freeform 1922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33 w 425"/>
                  <a:gd name="T3" fmla="*/ 0 h 50"/>
                  <a:gd name="T4" fmla="*/ 35 w 425"/>
                  <a:gd name="T5" fmla="*/ 5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8" name="Freeform 1923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2 w 102"/>
                  <a:gd name="T1" fmla="*/ 0 h 14"/>
                  <a:gd name="T2" fmla="*/ 0 w 102"/>
                  <a:gd name="T3" fmla="*/ 1 h 14"/>
                  <a:gd name="T4" fmla="*/ 9 w 102"/>
                  <a:gd name="T5" fmla="*/ 1 h 14"/>
                  <a:gd name="T6" fmla="*/ 2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19" name="Freeform 1924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2 w 102"/>
                  <a:gd name="T1" fmla="*/ 0 h 14"/>
                  <a:gd name="T2" fmla="*/ 0 w 102"/>
                  <a:gd name="T3" fmla="*/ 1 h 14"/>
                  <a:gd name="T4" fmla="*/ 9 w 102"/>
                  <a:gd name="T5" fmla="*/ 1 h 14"/>
                  <a:gd name="T6" fmla="*/ 2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0" name="Freeform 1925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36 w 435"/>
                  <a:gd name="T3" fmla="*/ 0 h 14"/>
                  <a:gd name="T4" fmla="*/ 7 w 435"/>
                  <a:gd name="T5" fmla="*/ 1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1" name="Freeform 1926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36 w 435"/>
                  <a:gd name="T3" fmla="*/ 0 h 14"/>
                  <a:gd name="T4" fmla="*/ 7 w 435"/>
                  <a:gd name="T5" fmla="*/ 1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2" name="Freeform 1927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 w 121"/>
                  <a:gd name="T1" fmla="*/ 0 h 11"/>
                  <a:gd name="T2" fmla="*/ 0 w 121"/>
                  <a:gd name="T3" fmla="*/ 1 h 11"/>
                  <a:gd name="T4" fmla="*/ 10 w 121"/>
                  <a:gd name="T5" fmla="*/ 1 h 11"/>
                  <a:gd name="T6" fmla="*/ 1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3" name="Freeform 1928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 w 121"/>
                  <a:gd name="T1" fmla="*/ 0 h 11"/>
                  <a:gd name="T2" fmla="*/ 0 w 121"/>
                  <a:gd name="T3" fmla="*/ 1 h 11"/>
                  <a:gd name="T4" fmla="*/ 10 w 121"/>
                  <a:gd name="T5" fmla="*/ 1 h 11"/>
                  <a:gd name="T6" fmla="*/ 1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4" name="Freeform 1929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9 w 106"/>
                  <a:gd name="T3" fmla="*/ 0 h 11"/>
                  <a:gd name="T4" fmla="*/ 9 w 106"/>
                  <a:gd name="T5" fmla="*/ 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5" name="Freeform 1930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9 w 106"/>
                  <a:gd name="T3" fmla="*/ 0 h 11"/>
                  <a:gd name="T4" fmla="*/ 9 w 106"/>
                  <a:gd name="T5" fmla="*/ 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6" name="Freeform 1931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1 w 252"/>
                  <a:gd name="T1" fmla="*/ 0 h 5"/>
                  <a:gd name="T2" fmla="*/ 0 w 252"/>
                  <a:gd name="T3" fmla="*/ 0 h 5"/>
                  <a:gd name="T4" fmla="*/ 21 w 252"/>
                  <a:gd name="T5" fmla="*/ 0 h 5"/>
                  <a:gd name="T6" fmla="*/ 11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7" name="Freeform 1932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1 w 252"/>
                  <a:gd name="T1" fmla="*/ 0 h 5"/>
                  <a:gd name="T2" fmla="*/ 0 w 252"/>
                  <a:gd name="T3" fmla="*/ 0 h 5"/>
                  <a:gd name="T4" fmla="*/ 21 w 252"/>
                  <a:gd name="T5" fmla="*/ 0 h 5"/>
                  <a:gd name="T6" fmla="*/ 11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8" name="Freeform 1933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29" name="Freeform 1934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0 w 124"/>
                  <a:gd name="T3" fmla="*/ 0 h 5"/>
                  <a:gd name="T4" fmla="*/ 10 w 124"/>
                  <a:gd name="T5" fmla="*/ 0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0" name="Freeform 1935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1" name="Freeform 1936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 w 322"/>
                  <a:gd name="T1" fmla="*/ 0 h 122"/>
                  <a:gd name="T2" fmla="*/ 0 w 322"/>
                  <a:gd name="T3" fmla="*/ 10 h 122"/>
                  <a:gd name="T4" fmla="*/ 27 w 322"/>
                  <a:gd name="T5" fmla="*/ 10 h 122"/>
                  <a:gd name="T6" fmla="*/ 2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2" name="Freeform 1937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3" name="Freeform 1938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1 w 301"/>
                  <a:gd name="T3" fmla="*/ 0 h 122"/>
                  <a:gd name="T4" fmla="*/ 25 w 301"/>
                  <a:gd name="T5" fmla="*/ 10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4" name="Freeform 1939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5" name="Freeform 1940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1 w 61"/>
                  <a:gd name="T5" fmla="*/ 2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6" name="Freeform 1941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4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7" name="Freeform 1942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 w 130"/>
                  <a:gd name="T3" fmla="*/ 14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8" name="Freeform 1943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39" name="Freeform 1944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5 w 130"/>
                  <a:gd name="T3" fmla="*/ 0 h 177"/>
                  <a:gd name="T4" fmla="*/ 11 w 130"/>
                  <a:gd name="T5" fmla="*/ 14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0" name="Freeform 1945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1" name="Freeform 1946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 w 266"/>
                  <a:gd name="T3" fmla="*/ 2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2" name="Freeform 1947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1 w 266"/>
                  <a:gd name="T3" fmla="*/ 0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3" name="Freeform 1948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1 w 266"/>
                  <a:gd name="T3" fmla="*/ 0 h 25"/>
                  <a:gd name="T4" fmla="*/ 22 w 266"/>
                  <a:gd name="T5" fmla="*/ 2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4" name="Freeform 1949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2 h 25"/>
                  <a:gd name="T4" fmla="*/ 6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5" name="Freeform 1950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5"/>
                  <a:gd name="T1" fmla="*/ 0 h 25"/>
                  <a:gd name="T2" fmla="*/ 0 w 65"/>
                  <a:gd name="T3" fmla="*/ 2 h 25"/>
                  <a:gd name="T4" fmla="*/ 6 w 65"/>
                  <a:gd name="T5" fmla="*/ 2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6" name="Freeform 1951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 w 66"/>
                  <a:gd name="T3" fmla="*/ 0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7" name="Freeform 1952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 w 66"/>
                  <a:gd name="T3" fmla="*/ 0 h 25"/>
                  <a:gd name="T4" fmla="*/ 6 w 66"/>
                  <a:gd name="T5" fmla="*/ 2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8" name="Freeform 1953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 w 65"/>
                  <a:gd name="T1" fmla="*/ 0 h 211"/>
                  <a:gd name="T2" fmla="*/ 0 w 65"/>
                  <a:gd name="T3" fmla="*/ 18 h 211"/>
                  <a:gd name="T4" fmla="*/ 6 w 65"/>
                  <a:gd name="T5" fmla="*/ 18 h 211"/>
                  <a:gd name="T6" fmla="*/ 3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49" name="Freeform 1954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 w 65"/>
                  <a:gd name="T1" fmla="*/ 0 h 211"/>
                  <a:gd name="T2" fmla="*/ 0 w 65"/>
                  <a:gd name="T3" fmla="*/ 18 h 211"/>
                  <a:gd name="T4" fmla="*/ 6 w 65"/>
                  <a:gd name="T5" fmla="*/ 18 h 211"/>
                  <a:gd name="T6" fmla="*/ 3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0" name="Freeform 1955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 w 65"/>
                  <a:gd name="T3" fmla="*/ 0 h 211"/>
                  <a:gd name="T4" fmla="*/ 3 w 65"/>
                  <a:gd name="T5" fmla="*/ 18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1" name="Freeform 1956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 w 65"/>
                  <a:gd name="T3" fmla="*/ 0 h 211"/>
                  <a:gd name="T4" fmla="*/ 3 w 65"/>
                  <a:gd name="T5" fmla="*/ 18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2" name="Freeform 1957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17 w 267"/>
                  <a:gd name="T1" fmla="*/ 0 h 34"/>
                  <a:gd name="T2" fmla="*/ 0 w 267"/>
                  <a:gd name="T3" fmla="*/ 3 h 34"/>
                  <a:gd name="T4" fmla="*/ 22 w 267"/>
                  <a:gd name="T5" fmla="*/ 3 h 34"/>
                  <a:gd name="T6" fmla="*/ 1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3" name="Freeform 1958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17 w 267"/>
                  <a:gd name="T1" fmla="*/ 0 h 34"/>
                  <a:gd name="T2" fmla="*/ 0 w 267"/>
                  <a:gd name="T3" fmla="*/ 3 h 34"/>
                  <a:gd name="T4" fmla="*/ 22 w 267"/>
                  <a:gd name="T5" fmla="*/ 3 h 34"/>
                  <a:gd name="T6" fmla="*/ 1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4" name="Freeform 1959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 w 65"/>
                  <a:gd name="T3" fmla="*/ 0 h 34"/>
                  <a:gd name="T4" fmla="*/ 6 w 65"/>
                  <a:gd name="T5" fmla="*/ 3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5" name="Freeform 1960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 w 65"/>
                  <a:gd name="T3" fmla="*/ 0 h 34"/>
                  <a:gd name="T4" fmla="*/ 6 w 65"/>
                  <a:gd name="T5" fmla="*/ 3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6" name="Freeform 1961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2 w 262"/>
                  <a:gd name="T3" fmla="*/ 0 h 42"/>
                  <a:gd name="T4" fmla="*/ 0 w 262"/>
                  <a:gd name="T5" fmla="*/ 4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7" name="Freeform 1962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2 w 262"/>
                  <a:gd name="T3" fmla="*/ 0 h 42"/>
                  <a:gd name="T4" fmla="*/ 0 w 262"/>
                  <a:gd name="T5" fmla="*/ 4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8" name="Freeform 1963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0 w 264"/>
                  <a:gd name="T3" fmla="*/ 1 h 15"/>
                  <a:gd name="T4" fmla="*/ 22 w 264"/>
                  <a:gd name="T5" fmla="*/ 1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59" name="Freeform 1964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0 w 264"/>
                  <a:gd name="T3" fmla="*/ 1 h 15"/>
                  <a:gd name="T4" fmla="*/ 22 w 264"/>
                  <a:gd name="T5" fmla="*/ 1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0" name="Freeform 1965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2 w 267"/>
                  <a:gd name="T3" fmla="*/ 0 h 15"/>
                  <a:gd name="T4" fmla="*/ 22 w 267"/>
                  <a:gd name="T5" fmla="*/ 1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1" name="Freeform 1966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2 w 267"/>
                  <a:gd name="T3" fmla="*/ 0 h 15"/>
                  <a:gd name="T4" fmla="*/ 22 w 267"/>
                  <a:gd name="T5" fmla="*/ 1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2" name="Freeform 1967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1 w 383"/>
                  <a:gd name="T3" fmla="*/ 26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3" name="Freeform 1968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1 w 383"/>
                  <a:gd name="T3" fmla="*/ 26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4" name="Freeform 1969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1 w 383"/>
                  <a:gd name="T3" fmla="*/ 0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5" name="Freeform 1970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1 w 383"/>
                  <a:gd name="T3" fmla="*/ 0 h 312"/>
                  <a:gd name="T4" fmla="*/ 32 w 383"/>
                  <a:gd name="T5" fmla="*/ 26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6" name="Freeform 1971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7" name="Freeform 1972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 w 284"/>
                  <a:gd name="T3" fmla="*/ 5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8" name="Freeform 1973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69" name="Freeform 1974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2 w 284"/>
                  <a:gd name="T3" fmla="*/ 0 h 58"/>
                  <a:gd name="T4" fmla="*/ 24 w 284"/>
                  <a:gd name="T5" fmla="*/ 5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0" name="Freeform 1975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6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1" name="Freeform 1976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 w 111"/>
                  <a:gd name="T3" fmla="*/ 6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2" name="Freeform 1977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3" name="Freeform 1978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7 w 111"/>
                  <a:gd name="T3" fmla="*/ 0 h 63"/>
                  <a:gd name="T4" fmla="*/ 9 w 111"/>
                  <a:gd name="T5" fmla="*/ 6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4" name="Freeform 1979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6 h 63"/>
                  <a:gd name="T4" fmla="*/ 10 w 120"/>
                  <a:gd name="T5" fmla="*/ 6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5" name="Freeform 1980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 w 120"/>
                  <a:gd name="T3" fmla="*/ 6 h 63"/>
                  <a:gd name="T4" fmla="*/ 10 w 120"/>
                  <a:gd name="T5" fmla="*/ 6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6" name="Freeform 1981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6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7" name="Freeform 1982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0 w 179"/>
                  <a:gd name="T5" fmla="*/ 6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8" name="Freeform 1983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2 w 388"/>
                  <a:gd name="T1" fmla="*/ 0 h 39"/>
                  <a:gd name="T2" fmla="*/ 0 w 388"/>
                  <a:gd name="T3" fmla="*/ 4 h 39"/>
                  <a:gd name="T4" fmla="*/ 33 w 388"/>
                  <a:gd name="T5" fmla="*/ 4 h 39"/>
                  <a:gd name="T6" fmla="*/ 32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79" name="Freeform 1984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2 w 388"/>
                  <a:gd name="T1" fmla="*/ 0 h 39"/>
                  <a:gd name="T2" fmla="*/ 0 w 388"/>
                  <a:gd name="T3" fmla="*/ 4 h 39"/>
                  <a:gd name="T4" fmla="*/ 33 w 388"/>
                  <a:gd name="T5" fmla="*/ 4 h 39"/>
                  <a:gd name="T6" fmla="*/ 32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0" name="Freeform 1985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 w 126"/>
                  <a:gd name="T3" fmla="*/ 8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1" name="Freeform 1986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 w 126"/>
                  <a:gd name="T3" fmla="*/ 8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2" name="Freeform 1987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7 w 126"/>
                  <a:gd name="T3" fmla="*/ 0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3" name="Freeform 1988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7 w 126"/>
                  <a:gd name="T3" fmla="*/ 0 h 98"/>
                  <a:gd name="T4" fmla="*/ 10 w 126"/>
                  <a:gd name="T5" fmla="*/ 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4" name="Freeform 1989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 w 474"/>
                  <a:gd name="T3" fmla="*/ 2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5" name="Freeform 1990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 w 474"/>
                  <a:gd name="T3" fmla="*/ 2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6" name="Freeform 1991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0 w 474"/>
                  <a:gd name="T3" fmla="*/ 0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7" name="Freeform 1992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0 w 474"/>
                  <a:gd name="T3" fmla="*/ 0 h 29"/>
                  <a:gd name="T4" fmla="*/ 40 w 474"/>
                  <a:gd name="T5" fmla="*/ 2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8" name="Freeform 1993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5 w 62"/>
                  <a:gd name="T3" fmla="*/ 0 h 6"/>
                  <a:gd name="T4" fmla="*/ 0 w 62"/>
                  <a:gd name="T5" fmla="*/ 1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89" name="Freeform 1994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5 w 62"/>
                  <a:gd name="T3" fmla="*/ 0 h 6"/>
                  <a:gd name="T4" fmla="*/ 0 w 62"/>
                  <a:gd name="T5" fmla="*/ 1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0" name="Freeform 1995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 w 80"/>
                  <a:gd name="T3" fmla="*/ 3 h 38"/>
                  <a:gd name="T4" fmla="*/ 6 w 80"/>
                  <a:gd name="T5" fmla="*/ 3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1" name="Freeform 1996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 w 80"/>
                  <a:gd name="T3" fmla="*/ 3 h 38"/>
                  <a:gd name="T4" fmla="*/ 6 w 80"/>
                  <a:gd name="T5" fmla="*/ 3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2" name="Freeform 1997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38 w 460"/>
                  <a:gd name="T3" fmla="*/ 0 h 38"/>
                  <a:gd name="T4" fmla="*/ 7 w 460"/>
                  <a:gd name="T5" fmla="*/ 3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3" name="Freeform 1998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38 w 460"/>
                  <a:gd name="T3" fmla="*/ 0 h 38"/>
                  <a:gd name="T4" fmla="*/ 7 w 460"/>
                  <a:gd name="T5" fmla="*/ 3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4" name="Freeform 1999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81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5" name="Freeform 2000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81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6" name="Freeform 2001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18 w 215"/>
                  <a:gd name="T3" fmla="*/ 0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697" name="Freeform 2002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18 w 215"/>
                  <a:gd name="T3" fmla="*/ 0 h 980"/>
                  <a:gd name="T4" fmla="*/ 18 w 215"/>
                  <a:gd name="T5" fmla="*/ 81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5" name="Group 2204"/>
            <p:cNvGrpSpPr>
              <a:grpSpLocks/>
            </p:cNvGrpSpPr>
            <p:nvPr/>
          </p:nvGrpSpPr>
          <p:grpSpPr bwMode="auto">
            <a:xfrm>
              <a:off x="2901" y="3378"/>
              <a:ext cx="2106" cy="197"/>
              <a:chOff x="2901" y="3378"/>
              <a:chExt cx="2106" cy="197"/>
            </a:xfrm>
          </p:grpSpPr>
          <p:sp>
            <p:nvSpPr>
              <p:cNvPr id="109530" name="Freeform 2004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3 w 161"/>
                  <a:gd name="T1" fmla="*/ 0 h 172"/>
                  <a:gd name="T2" fmla="*/ 0 w 161"/>
                  <a:gd name="T3" fmla="*/ 14 h 172"/>
                  <a:gd name="T4" fmla="*/ 8 w 161"/>
                  <a:gd name="T5" fmla="*/ 14 h 172"/>
                  <a:gd name="T6" fmla="*/ 13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1" name="Freeform 2005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3 w 161"/>
                  <a:gd name="T1" fmla="*/ 0 h 172"/>
                  <a:gd name="T2" fmla="*/ 0 w 161"/>
                  <a:gd name="T3" fmla="*/ 14 h 172"/>
                  <a:gd name="T4" fmla="*/ 8 w 161"/>
                  <a:gd name="T5" fmla="*/ 14 h 172"/>
                  <a:gd name="T6" fmla="*/ 13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2" name="Freeform 2006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4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3" name="Freeform 2007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5 w 161"/>
                  <a:gd name="T1" fmla="*/ 0 h 172"/>
                  <a:gd name="T2" fmla="*/ 13 w 161"/>
                  <a:gd name="T3" fmla="*/ 0 h 172"/>
                  <a:gd name="T4" fmla="*/ 0 w 161"/>
                  <a:gd name="T5" fmla="*/ 14 h 172"/>
                  <a:gd name="T6" fmla="*/ 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4" name="Freeform 2008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 h 26"/>
                  <a:gd name="T4" fmla="*/ 6 w 71"/>
                  <a:gd name="T5" fmla="*/ 2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5" name="Freeform 2009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 h 26"/>
                  <a:gd name="T4" fmla="*/ 6 w 71"/>
                  <a:gd name="T5" fmla="*/ 2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6" name="Freeform 2010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8 w 95"/>
                  <a:gd name="T3" fmla="*/ 0 h 26"/>
                  <a:gd name="T4" fmla="*/ 6 w 95"/>
                  <a:gd name="T5" fmla="*/ 2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7" name="Freeform 2011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8 w 95"/>
                  <a:gd name="T3" fmla="*/ 0 h 26"/>
                  <a:gd name="T4" fmla="*/ 6 w 95"/>
                  <a:gd name="T5" fmla="*/ 2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8" name="Freeform 2012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 w 27"/>
                  <a:gd name="T3" fmla="*/ 0 h 16"/>
                  <a:gd name="T4" fmla="*/ 1 w 27"/>
                  <a:gd name="T5" fmla="*/ 1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9" name="Freeform 2013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 w 27"/>
                  <a:gd name="T3" fmla="*/ 0 h 16"/>
                  <a:gd name="T4" fmla="*/ 1 w 27"/>
                  <a:gd name="T5" fmla="*/ 1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0" name="Freeform 2014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4 w 316"/>
                  <a:gd name="T3" fmla="*/ 27 h 320"/>
                  <a:gd name="T4" fmla="*/ 26 w 316"/>
                  <a:gd name="T5" fmla="*/ 27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1" name="Freeform 2015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4 w 316"/>
                  <a:gd name="T3" fmla="*/ 27 h 320"/>
                  <a:gd name="T4" fmla="*/ 26 w 316"/>
                  <a:gd name="T5" fmla="*/ 27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2" name="Freeform 2016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50 w 605"/>
                  <a:gd name="T3" fmla="*/ 0 h 320"/>
                  <a:gd name="T4" fmla="*/ 26 w 605"/>
                  <a:gd name="T5" fmla="*/ 27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3" name="Freeform 2017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50 w 605"/>
                  <a:gd name="T3" fmla="*/ 0 h 320"/>
                  <a:gd name="T4" fmla="*/ 26 w 605"/>
                  <a:gd name="T5" fmla="*/ 27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4" name="Freeform 2018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5" name="Freeform 2019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6" name="Freeform 2020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7" name="Freeform 2021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8" name="Freeform 2022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9" name="Freeform 2023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31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0" name="Freeform 2024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1" name="Freeform 2025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9 w 115"/>
                  <a:gd name="T3" fmla="*/ 0 h 1572"/>
                  <a:gd name="T4" fmla="*/ 9 w 115"/>
                  <a:gd name="T5" fmla="*/ 131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2" name="Freeform 2026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6 w 72"/>
                  <a:gd name="T3" fmla="*/ 0 h 7"/>
                  <a:gd name="T4" fmla="*/ 0 w 72"/>
                  <a:gd name="T5" fmla="*/ 1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3" name="Freeform 2027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6 w 72"/>
                  <a:gd name="T3" fmla="*/ 0 h 7"/>
                  <a:gd name="T4" fmla="*/ 0 w 72"/>
                  <a:gd name="T5" fmla="*/ 1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4" name="Freeform 2028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1 w 72"/>
                  <a:gd name="T1" fmla="*/ 0 h 339"/>
                  <a:gd name="T2" fmla="*/ 0 w 72"/>
                  <a:gd name="T3" fmla="*/ 28 h 339"/>
                  <a:gd name="T4" fmla="*/ 6 w 72"/>
                  <a:gd name="T5" fmla="*/ 28 h 339"/>
                  <a:gd name="T6" fmla="*/ 1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5" name="Freeform 2029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1 w 72"/>
                  <a:gd name="T1" fmla="*/ 0 h 339"/>
                  <a:gd name="T2" fmla="*/ 0 w 72"/>
                  <a:gd name="T3" fmla="*/ 28 h 339"/>
                  <a:gd name="T4" fmla="*/ 6 w 72"/>
                  <a:gd name="T5" fmla="*/ 28 h 339"/>
                  <a:gd name="T6" fmla="*/ 1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6" name="Freeform 2030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6 w 71"/>
                  <a:gd name="T3" fmla="*/ 0 h 339"/>
                  <a:gd name="T4" fmla="*/ 5 w 71"/>
                  <a:gd name="T5" fmla="*/ 28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7" name="Freeform 2031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6 w 71"/>
                  <a:gd name="T3" fmla="*/ 0 h 339"/>
                  <a:gd name="T4" fmla="*/ 5 w 71"/>
                  <a:gd name="T5" fmla="*/ 28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8" name="Freeform 2032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9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9" name="Freeform 2033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9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0" name="Freeform 2034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1" name="Freeform 2035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73 w 881"/>
                  <a:gd name="T3" fmla="*/ 0 h 115"/>
                  <a:gd name="T4" fmla="*/ 73 w 881"/>
                  <a:gd name="T5" fmla="*/ 9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2" name="Freeform 2036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3" name="Freeform 2037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4" name="Freeform 2038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9 w 115"/>
                  <a:gd name="T3" fmla="*/ 0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5" name="Freeform 2039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9 w 115"/>
                  <a:gd name="T3" fmla="*/ 0 h 2124"/>
                  <a:gd name="T4" fmla="*/ 9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6" name="Freeform 2040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7" name="Freeform 2041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177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6" name="Freeform 2042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0 w 115"/>
                  <a:gd name="T3" fmla="*/ 0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7" name="Freeform 2043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0 w 115"/>
                  <a:gd name="T3" fmla="*/ 0 h 2124"/>
                  <a:gd name="T4" fmla="*/ 10 w 115"/>
                  <a:gd name="T5" fmla="*/ 177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8" name="Freeform 2044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39" name="Freeform 2045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0" name="Freeform 2046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1" name="Freeform 2047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03 w 4835"/>
                  <a:gd name="T3" fmla="*/ 0 h 115"/>
                  <a:gd name="T4" fmla="*/ 403 w 4835"/>
                  <a:gd name="T5" fmla="*/ 10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2" name="Line 2048"/>
              <p:cNvSpPr>
                <a:spLocks noChangeShapeType="1"/>
              </p:cNvSpPr>
              <p:nvPr/>
            </p:nvSpPr>
            <p:spPr bwMode="auto">
              <a:xfrm flipV="1">
                <a:off x="3057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3" name="Line 2049"/>
              <p:cNvSpPr>
                <a:spLocks noChangeShapeType="1"/>
              </p:cNvSpPr>
              <p:nvPr/>
            </p:nvSpPr>
            <p:spPr bwMode="auto">
              <a:xfrm>
                <a:off x="3032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4" name="Line 2050"/>
              <p:cNvSpPr>
                <a:spLocks noChangeShapeType="1"/>
              </p:cNvSpPr>
              <p:nvPr/>
            </p:nvSpPr>
            <p:spPr bwMode="auto">
              <a:xfrm flipH="1">
                <a:off x="3032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5" name="Line 2051"/>
              <p:cNvSpPr>
                <a:spLocks noChangeShapeType="1"/>
              </p:cNvSpPr>
              <p:nvPr/>
            </p:nvSpPr>
            <p:spPr bwMode="auto">
              <a:xfrm>
                <a:off x="3066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6" name="Line 2052"/>
              <p:cNvSpPr>
                <a:spLocks noChangeShapeType="1"/>
              </p:cNvSpPr>
              <p:nvPr/>
            </p:nvSpPr>
            <p:spPr bwMode="auto">
              <a:xfrm>
                <a:off x="2945" y="3411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7" name="Line 2053"/>
              <p:cNvSpPr>
                <a:spLocks noChangeShapeType="1"/>
              </p:cNvSpPr>
              <p:nvPr/>
            </p:nvSpPr>
            <p:spPr bwMode="auto">
              <a:xfrm>
                <a:off x="2936" y="340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8" name="Line 2054"/>
              <p:cNvSpPr>
                <a:spLocks noChangeShapeType="1"/>
              </p:cNvSpPr>
              <p:nvPr/>
            </p:nvSpPr>
            <p:spPr bwMode="auto">
              <a:xfrm flipH="1">
                <a:off x="2911" y="3388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49" name="Line 2055"/>
              <p:cNvSpPr>
                <a:spLocks noChangeShapeType="1"/>
              </p:cNvSpPr>
              <p:nvPr/>
            </p:nvSpPr>
            <p:spPr bwMode="auto">
              <a:xfrm flipH="1">
                <a:off x="2901" y="337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0" name="Line 2056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1" name="Line 2057"/>
              <p:cNvSpPr>
                <a:spLocks noChangeShapeType="1"/>
              </p:cNvSpPr>
              <p:nvPr/>
            </p:nvSpPr>
            <p:spPr bwMode="auto">
              <a:xfrm>
                <a:off x="2945" y="354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2" name="Line 2058"/>
              <p:cNvSpPr>
                <a:spLocks noChangeShapeType="1"/>
              </p:cNvSpPr>
              <p:nvPr/>
            </p:nvSpPr>
            <p:spPr bwMode="auto">
              <a:xfrm>
                <a:off x="2936" y="355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3" name="Line 2059"/>
              <p:cNvSpPr>
                <a:spLocks noChangeShapeType="1"/>
              </p:cNvSpPr>
              <p:nvPr/>
            </p:nvSpPr>
            <p:spPr bwMode="auto">
              <a:xfrm>
                <a:off x="2911" y="356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4" name="Line 2060"/>
              <p:cNvSpPr>
                <a:spLocks noChangeShapeType="1"/>
              </p:cNvSpPr>
              <p:nvPr/>
            </p:nvSpPr>
            <p:spPr bwMode="auto">
              <a:xfrm>
                <a:off x="2901" y="35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5" name="Line 2061"/>
              <p:cNvSpPr>
                <a:spLocks noChangeShapeType="1"/>
              </p:cNvSpPr>
              <p:nvPr/>
            </p:nvSpPr>
            <p:spPr bwMode="auto">
              <a:xfrm flipV="1">
                <a:off x="3295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6" name="Line 2062"/>
              <p:cNvSpPr>
                <a:spLocks noChangeShapeType="1"/>
              </p:cNvSpPr>
              <p:nvPr/>
            </p:nvSpPr>
            <p:spPr bwMode="auto">
              <a:xfrm flipV="1">
                <a:off x="3304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7" name="Line 2063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8" name="Line 2064"/>
              <p:cNvSpPr>
                <a:spLocks noChangeShapeType="1"/>
              </p:cNvSpPr>
              <p:nvPr/>
            </p:nvSpPr>
            <p:spPr bwMode="auto">
              <a:xfrm>
                <a:off x="3066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59" name="Line 2065"/>
              <p:cNvSpPr>
                <a:spLocks noChangeShapeType="1"/>
              </p:cNvSpPr>
              <p:nvPr/>
            </p:nvSpPr>
            <p:spPr bwMode="auto">
              <a:xfrm flipV="1">
                <a:off x="3000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0" name="Line 2066"/>
              <p:cNvSpPr>
                <a:spLocks noChangeShapeType="1"/>
              </p:cNvSpPr>
              <p:nvPr/>
            </p:nvSpPr>
            <p:spPr bwMode="auto">
              <a:xfrm flipV="1">
                <a:off x="3009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1" name="Line 2067"/>
              <p:cNvSpPr>
                <a:spLocks noChangeShapeType="1"/>
              </p:cNvSpPr>
              <p:nvPr/>
            </p:nvSpPr>
            <p:spPr bwMode="auto">
              <a:xfrm>
                <a:off x="2911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2" name="Line 2068"/>
              <p:cNvSpPr>
                <a:spLocks noChangeShapeType="1"/>
              </p:cNvSpPr>
              <p:nvPr/>
            </p:nvSpPr>
            <p:spPr bwMode="auto">
              <a:xfrm>
                <a:off x="2901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3" name="Line 2069"/>
              <p:cNvSpPr>
                <a:spLocks noChangeShapeType="1"/>
              </p:cNvSpPr>
              <p:nvPr/>
            </p:nvSpPr>
            <p:spPr bwMode="auto">
              <a:xfrm flipV="1">
                <a:off x="2936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4" name="Line 2070"/>
              <p:cNvSpPr>
                <a:spLocks noChangeShapeType="1"/>
              </p:cNvSpPr>
              <p:nvPr/>
            </p:nvSpPr>
            <p:spPr bwMode="auto">
              <a:xfrm flipV="1">
                <a:off x="2945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5" name="Line 2071"/>
              <p:cNvSpPr>
                <a:spLocks noChangeShapeType="1"/>
              </p:cNvSpPr>
              <p:nvPr/>
            </p:nvSpPr>
            <p:spPr bwMode="auto">
              <a:xfrm flipV="1">
                <a:off x="3231" y="3506"/>
                <a:ext cx="3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6" name="Line 2072"/>
              <p:cNvSpPr>
                <a:spLocks noChangeShapeType="1"/>
              </p:cNvSpPr>
              <p:nvPr/>
            </p:nvSpPr>
            <p:spPr bwMode="auto">
              <a:xfrm flipV="1">
                <a:off x="3227" y="3512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7" name="Line 2073"/>
              <p:cNvSpPr>
                <a:spLocks noChangeShapeType="1"/>
              </p:cNvSpPr>
              <p:nvPr/>
            </p:nvSpPr>
            <p:spPr bwMode="auto">
              <a:xfrm flipV="1">
                <a:off x="3207" y="345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8" name="Line 2074"/>
              <p:cNvSpPr>
                <a:spLocks noChangeShapeType="1"/>
              </p:cNvSpPr>
              <p:nvPr/>
            </p:nvSpPr>
            <p:spPr bwMode="auto">
              <a:xfrm flipV="1">
                <a:off x="3206" y="3445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69" name="Line 2075"/>
              <p:cNvSpPr>
                <a:spLocks noChangeShapeType="1"/>
              </p:cNvSpPr>
              <p:nvPr/>
            </p:nvSpPr>
            <p:spPr bwMode="auto">
              <a:xfrm>
                <a:off x="3207" y="3452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0" name="Line 2076"/>
              <p:cNvSpPr>
                <a:spLocks noChangeShapeType="1"/>
              </p:cNvSpPr>
              <p:nvPr/>
            </p:nvSpPr>
            <p:spPr bwMode="auto">
              <a:xfrm>
                <a:off x="3223" y="3491"/>
                <a:ext cx="8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1" name="Line 2077"/>
              <p:cNvSpPr>
                <a:spLocks noChangeShapeType="1"/>
              </p:cNvSpPr>
              <p:nvPr/>
            </p:nvSpPr>
            <p:spPr bwMode="auto">
              <a:xfrm>
                <a:off x="3218" y="3496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2" name="Line 2078"/>
              <p:cNvSpPr>
                <a:spLocks noChangeShapeType="1"/>
              </p:cNvSpPr>
              <p:nvPr/>
            </p:nvSpPr>
            <p:spPr bwMode="auto">
              <a:xfrm>
                <a:off x="3263" y="3506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3" name="Line 2079"/>
              <p:cNvSpPr>
                <a:spLocks noChangeShapeType="1"/>
              </p:cNvSpPr>
              <p:nvPr/>
            </p:nvSpPr>
            <p:spPr bwMode="auto">
              <a:xfrm flipV="1">
                <a:off x="3242" y="3465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4" name="Line 2080"/>
              <p:cNvSpPr>
                <a:spLocks noChangeShapeType="1"/>
              </p:cNvSpPr>
              <p:nvPr/>
            </p:nvSpPr>
            <p:spPr bwMode="auto">
              <a:xfrm>
                <a:off x="3236" y="3451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5" name="Line 2081"/>
              <p:cNvSpPr>
                <a:spLocks noChangeShapeType="1"/>
              </p:cNvSpPr>
              <p:nvPr/>
            </p:nvSpPr>
            <p:spPr bwMode="auto">
              <a:xfrm>
                <a:off x="3239" y="3445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6" name="Line 2082"/>
              <p:cNvSpPr>
                <a:spLocks noChangeShapeType="1"/>
              </p:cNvSpPr>
              <p:nvPr/>
            </p:nvSpPr>
            <p:spPr bwMode="auto">
              <a:xfrm flipH="1">
                <a:off x="3164" y="3487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7" name="Line 2083"/>
              <p:cNvSpPr>
                <a:spLocks noChangeShapeType="1"/>
              </p:cNvSpPr>
              <p:nvPr/>
            </p:nvSpPr>
            <p:spPr bwMode="auto">
              <a:xfrm flipH="1">
                <a:off x="3164" y="3483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8" name="Line 2084"/>
              <p:cNvSpPr>
                <a:spLocks noChangeShapeType="1"/>
              </p:cNvSpPr>
              <p:nvPr/>
            </p:nvSpPr>
            <p:spPr bwMode="auto">
              <a:xfrm>
                <a:off x="3164" y="3486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79" name="Line 2085"/>
              <p:cNvSpPr>
                <a:spLocks noChangeShapeType="1"/>
              </p:cNvSpPr>
              <p:nvPr/>
            </p:nvSpPr>
            <p:spPr bwMode="auto">
              <a:xfrm flipH="1">
                <a:off x="3191" y="3516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0" name="Line 2086"/>
              <p:cNvSpPr>
                <a:spLocks noChangeShapeType="1"/>
              </p:cNvSpPr>
              <p:nvPr/>
            </p:nvSpPr>
            <p:spPr bwMode="auto">
              <a:xfrm flipH="1">
                <a:off x="3197" y="3518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1" name="Line 2087"/>
              <p:cNvSpPr>
                <a:spLocks noChangeShapeType="1"/>
              </p:cNvSpPr>
              <p:nvPr/>
            </p:nvSpPr>
            <p:spPr bwMode="auto">
              <a:xfrm flipH="1">
                <a:off x="3191" y="3546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2" name="Line 2088"/>
              <p:cNvSpPr>
                <a:spLocks noChangeShapeType="1"/>
              </p:cNvSpPr>
              <p:nvPr/>
            </p:nvSpPr>
            <p:spPr bwMode="auto">
              <a:xfrm flipH="1">
                <a:off x="3186" y="3463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3" name="Line 2089"/>
              <p:cNvSpPr>
                <a:spLocks noChangeShapeType="1"/>
              </p:cNvSpPr>
              <p:nvPr/>
            </p:nvSpPr>
            <p:spPr bwMode="auto">
              <a:xfrm flipH="1">
                <a:off x="3181" y="3453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4" name="Freeform 2090"/>
              <p:cNvSpPr>
                <a:spLocks/>
              </p:cNvSpPr>
              <p:nvPr/>
            </p:nvSpPr>
            <p:spPr bwMode="auto">
              <a:xfrm>
                <a:off x="3171" y="3411"/>
                <a:ext cx="34" cy="33"/>
              </a:xfrm>
              <a:custGeom>
                <a:avLst/>
                <a:gdLst>
                  <a:gd name="T0" fmla="*/ 34 w 402"/>
                  <a:gd name="T1" fmla="*/ 17 h 403"/>
                  <a:gd name="T2" fmla="*/ 32 w 402"/>
                  <a:gd name="T3" fmla="*/ 8 h 403"/>
                  <a:gd name="T4" fmla="*/ 26 w 402"/>
                  <a:gd name="T5" fmla="*/ 2 h 403"/>
                  <a:gd name="T6" fmla="*/ 17 w 402"/>
                  <a:gd name="T7" fmla="*/ 0 h 403"/>
                  <a:gd name="T8" fmla="*/ 9 w 402"/>
                  <a:gd name="T9" fmla="*/ 2 h 403"/>
                  <a:gd name="T10" fmla="*/ 2 w 402"/>
                  <a:gd name="T11" fmla="*/ 8 h 403"/>
                  <a:gd name="T12" fmla="*/ 0 w 402"/>
                  <a:gd name="T13" fmla="*/ 17 h 403"/>
                  <a:gd name="T14" fmla="*/ 2 w 402"/>
                  <a:gd name="T15" fmla="*/ 25 h 403"/>
                  <a:gd name="T16" fmla="*/ 9 w 402"/>
                  <a:gd name="T17" fmla="*/ 31 h 403"/>
                  <a:gd name="T18" fmla="*/ 17 w 402"/>
                  <a:gd name="T19" fmla="*/ 33 h 403"/>
                  <a:gd name="T20" fmla="*/ 26 w 402"/>
                  <a:gd name="T21" fmla="*/ 31 h 403"/>
                  <a:gd name="T22" fmla="*/ 32 w 402"/>
                  <a:gd name="T23" fmla="*/ 25 h 403"/>
                  <a:gd name="T24" fmla="*/ 34 w 402"/>
                  <a:gd name="T25" fmla="*/ 17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2"/>
                  <a:gd name="T40" fmla="*/ 0 h 403"/>
                  <a:gd name="T41" fmla="*/ 402 w 402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2" h="403">
                    <a:moveTo>
                      <a:pt x="402" y="202"/>
                    </a:moveTo>
                    <a:lnTo>
                      <a:pt x="375" y="101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6" y="101"/>
                    </a:lnTo>
                    <a:lnTo>
                      <a:pt x="0" y="202"/>
                    </a:lnTo>
                    <a:lnTo>
                      <a:pt x="26" y="303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3"/>
                    </a:lnTo>
                    <a:lnTo>
                      <a:pt x="402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5" name="Line 2091"/>
              <p:cNvSpPr>
                <a:spLocks noChangeShapeType="1"/>
              </p:cNvSpPr>
              <p:nvPr/>
            </p:nvSpPr>
            <p:spPr bwMode="auto">
              <a:xfrm>
                <a:off x="3190" y="3463"/>
                <a:ext cx="15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6" name="Line 2092"/>
              <p:cNvSpPr>
                <a:spLocks noChangeShapeType="1"/>
              </p:cNvSpPr>
              <p:nvPr/>
            </p:nvSpPr>
            <p:spPr bwMode="auto">
              <a:xfrm flipH="1">
                <a:off x="3192" y="3502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7" name="Line 2093"/>
              <p:cNvSpPr>
                <a:spLocks noChangeShapeType="1"/>
              </p:cNvSpPr>
              <p:nvPr/>
            </p:nvSpPr>
            <p:spPr bwMode="auto">
              <a:xfrm flipH="1">
                <a:off x="3198" y="3496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8" name="Freeform 2094"/>
              <p:cNvSpPr>
                <a:spLocks/>
              </p:cNvSpPr>
              <p:nvPr/>
            </p:nvSpPr>
            <p:spPr bwMode="auto">
              <a:xfrm>
                <a:off x="3186" y="3446"/>
                <a:ext cx="20" cy="7"/>
              </a:xfrm>
              <a:custGeom>
                <a:avLst/>
                <a:gdLst>
                  <a:gd name="T0" fmla="*/ 0 w 233"/>
                  <a:gd name="T1" fmla="*/ 7 h 80"/>
                  <a:gd name="T2" fmla="*/ 11 w 233"/>
                  <a:gd name="T3" fmla="*/ 7 h 80"/>
                  <a:gd name="T4" fmla="*/ 20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89" name="Rectangle 2095"/>
              <p:cNvSpPr>
                <a:spLocks noChangeArrowheads="1"/>
              </p:cNvSpPr>
              <p:nvPr/>
            </p:nvSpPr>
            <p:spPr bwMode="auto">
              <a:xfrm>
                <a:off x="3361" y="3454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0" name="Rectangle 2096"/>
              <p:cNvSpPr>
                <a:spLocks noChangeArrowheads="1"/>
              </p:cNvSpPr>
              <p:nvPr/>
            </p:nvSpPr>
            <p:spPr bwMode="auto">
              <a:xfrm>
                <a:off x="3418" y="3408"/>
                <a:ext cx="7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1" name="Freeform 2097"/>
              <p:cNvSpPr>
                <a:spLocks/>
              </p:cNvSpPr>
              <p:nvPr/>
            </p:nvSpPr>
            <p:spPr bwMode="auto">
              <a:xfrm>
                <a:off x="3441" y="3479"/>
                <a:ext cx="15" cy="10"/>
              </a:xfrm>
              <a:custGeom>
                <a:avLst/>
                <a:gdLst>
                  <a:gd name="T0" fmla="*/ 14 w 179"/>
                  <a:gd name="T1" fmla="*/ 0 h 113"/>
                  <a:gd name="T2" fmla="*/ 11 w 179"/>
                  <a:gd name="T3" fmla="*/ 0 h 113"/>
                  <a:gd name="T4" fmla="*/ 0 w 179"/>
                  <a:gd name="T5" fmla="*/ 4 h 113"/>
                  <a:gd name="T6" fmla="*/ 0 w 179"/>
                  <a:gd name="T7" fmla="*/ 4 h 113"/>
                  <a:gd name="T8" fmla="*/ 3 w 179"/>
                  <a:gd name="T9" fmla="*/ 8 h 113"/>
                  <a:gd name="T10" fmla="*/ 5 w 179"/>
                  <a:gd name="T11" fmla="*/ 9 h 113"/>
                  <a:gd name="T12" fmla="*/ 9 w 179"/>
                  <a:gd name="T13" fmla="*/ 10 h 113"/>
                  <a:gd name="T14" fmla="*/ 10 w 179"/>
                  <a:gd name="T15" fmla="*/ 10 h 113"/>
                  <a:gd name="T16" fmla="*/ 15 w 179"/>
                  <a:gd name="T17" fmla="*/ 9 h 113"/>
                  <a:gd name="T18" fmla="*/ 14 w 179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3"/>
                  <a:gd name="T32" fmla="*/ 179 w 179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6" y="104"/>
                    </a:lnTo>
                    <a:lnTo>
                      <a:pt x="112" y="113"/>
                    </a:lnTo>
                    <a:lnTo>
                      <a:pt x="124" y="113"/>
                    </a:lnTo>
                    <a:lnTo>
                      <a:pt x="179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2" name="Freeform 2098"/>
              <p:cNvSpPr>
                <a:spLocks/>
              </p:cNvSpPr>
              <p:nvPr/>
            </p:nvSpPr>
            <p:spPr bwMode="auto">
              <a:xfrm>
                <a:off x="3434" y="3410"/>
                <a:ext cx="21" cy="72"/>
              </a:xfrm>
              <a:custGeom>
                <a:avLst/>
                <a:gdLst>
                  <a:gd name="T0" fmla="*/ 13 w 241"/>
                  <a:gd name="T1" fmla="*/ 0 h 873"/>
                  <a:gd name="T2" fmla="*/ 6 w 241"/>
                  <a:gd name="T3" fmla="*/ 6 h 873"/>
                  <a:gd name="T4" fmla="*/ 6 w 241"/>
                  <a:gd name="T5" fmla="*/ 20 h 873"/>
                  <a:gd name="T6" fmla="*/ 0 w 241"/>
                  <a:gd name="T7" fmla="*/ 20 h 873"/>
                  <a:gd name="T8" fmla="*/ 0 w 241"/>
                  <a:gd name="T9" fmla="*/ 28 h 873"/>
                  <a:gd name="T10" fmla="*/ 6 w 241"/>
                  <a:gd name="T11" fmla="*/ 28 h 873"/>
                  <a:gd name="T12" fmla="*/ 6 w 241"/>
                  <a:gd name="T13" fmla="*/ 61 h 873"/>
                  <a:gd name="T14" fmla="*/ 6 w 241"/>
                  <a:gd name="T15" fmla="*/ 68 h 873"/>
                  <a:gd name="T16" fmla="*/ 7 w 241"/>
                  <a:gd name="T17" fmla="*/ 72 h 873"/>
                  <a:gd name="T18" fmla="*/ 18 w 241"/>
                  <a:gd name="T19" fmla="*/ 69 h 873"/>
                  <a:gd name="T20" fmla="*/ 15 w 241"/>
                  <a:gd name="T21" fmla="*/ 68 h 873"/>
                  <a:gd name="T22" fmla="*/ 14 w 241"/>
                  <a:gd name="T23" fmla="*/ 66 h 873"/>
                  <a:gd name="T24" fmla="*/ 13 w 241"/>
                  <a:gd name="T25" fmla="*/ 61 h 873"/>
                  <a:gd name="T26" fmla="*/ 13 w 241"/>
                  <a:gd name="T27" fmla="*/ 28 h 873"/>
                  <a:gd name="T28" fmla="*/ 21 w 241"/>
                  <a:gd name="T29" fmla="*/ 28 h 873"/>
                  <a:gd name="T30" fmla="*/ 21 w 241"/>
                  <a:gd name="T31" fmla="*/ 20 h 873"/>
                  <a:gd name="T32" fmla="*/ 13 w 241"/>
                  <a:gd name="T33" fmla="*/ 20 h 873"/>
                  <a:gd name="T34" fmla="*/ 13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5" y="335"/>
                    </a:lnTo>
                    <a:lnTo>
                      <a:pt x="65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3" y="828"/>
                    </a:lnTo>
                    <a:lnTo>
                      <a:pt x="158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3" name="Rectangle 2099"/>
              <p:cNvSpPr>
                <a:spLocks noChangeArrowheads="1"/>
              </p:cNvSpPr>
              <p:nvPr/>
            </p:nvSpPr>
            <p:spPr bwMode="auto">
              <a:xfrm>
                <a:off x="3462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4" name="Rectangle 2100"/>
              <p:cNvSpPr>
                <a:spLocks noChangeArrowheads="1"/>
              </p:cNvSpPr>
              <p:nvPr/>
            </p:nvSpPr>
            <p:spPr bwMode="auto">
              <a:xfrm>
                <a:off x="3462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5" name="Freeform 2101"/>
              <p:cNvSpPr>
                <a:spLocks/>
              </p:cNvSpPr>
              <p:nvPr/>
            </p:nvSpPr>
            <p:spPr bwMode="auto">
              <a:xfrm>
                <a:off x="3499" y="3435"/>
                <a:ext cx="17" cy="53"/>
              </a:xfrm>
              <a:custGeom>
                <a:avLst/>
                <a:gdLst>
                  <a:gd name="T0" fmla="*/ 14 w 197"/>
                  <a:gd name="T1" fmla="*/ 0 h 628"/>
                  <a:gd name="T2" fmla="*/ 0 w 197"/>
                  <a:gd name="T3" fmla="*/ 2 h 628"/>
                  <a:gd name="T4" fmla="*/ 1 w 197"/>
                  <a:gd name="T5" fmla="*/ 2 h 628"/>
                  <a:gd name="T6" fmla="*/ 5 w 197"/>
                  <a:gd name="T7" fmla="*/ 3 h 628"/>
                  <a:gd name="T8" fmla="*/ 6 w 197"/>
                  <a:gd name="T9" fmla="*/ 4 h 628"/>
                  <a:gd name="T10" fmla="*/ 8 w 197"/>
                  <a:gd name="T11" fmla="*/ 8 h 628"/>
                  <a:gd name="T12" fmla="*/ 9 w 197"/>
                  <a:gd name="T13" fmla="*/ 11 h 628"/>
                  <a:gd name="T14" fmla="*/ 9 w 197"/>
                  <a:gd name="T15" fmla="*/ 17 h 628"/>
                  <a:gd name="T16" fmla="*/ 9 w 197"/>
                  <a:gd name="T17" fmla="*/ 53 h 628"/>
                  <a:gd name="T18" fmla="*/ 17 w 197"/>
                  <a:gd name="T19" fmla="*/ 53 h 628"/>
                  <a:gd name="T20" fmla="*/ 17 w 197"/>
                  <a:gd name="T21" fmla="*/ 17 h 628"/>
                  <a:gd name="T22" fmla="*/ 17 w 197"/>
                  <a:gd name="T23" fmla="*/ 12 h 628"/>
                  <a:gd name="T24" fmla="*/ 17 w 197"/>
                  <a:gd name="T25" fmla="*/ 7 h 628"/>
                  <a:gd name="T26" fmla="*/ 16 w 197"/>
                  <a:gd name="T27" fmla="*/ 5 h 628"/>
                  <a:gd name="T28" fmla="*/ 1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2" y="87"/>
                    </a:lnTo>
                    <a:lnTo>
                      <a:pt x="188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6" name="Freeform 2102"/>
              <p:cNvSpPr>
                <a:spLocks/>
              </p:cNvSpPr>
              <p:nvPr/>
            </p:nvSpPr>
            <p:spPr bwMode="auto">
              <a:xfrm>
                <a:off x="3480" y="3430"/>
                <a:ext cx="11" cy="58"/>
              </a:xfrm>
              <a:custGeom>
                <a:avLst/>
                <a:gdLst>
                  <a:gd name="T0" fmla="*/ 7 w 130"/>
                  <a:gd name="T1" fmla="*/ 0 h 694"/>
                  <a:gd name="T2" fmla="*/ 0 w 130"/>
                  <a:gd name="T3" fmla="*/ 0 h 694"/>
                  <a:gd name="T4" fmla="*/ 0 w 130"/>
                  <a:gd name="T5" fmla="*/ 58 h 694"/>
                  <a:gd name="T6" fmla="*/ 7 w 130"/>
                  <a:gd name="T7" fmla="*/ 58 h 694"/>
                  <a:gd name="T8" fmla="*/ 7 w 130"/>
                  <a:gd name="T9" fmla="*/ 26 h 694"/>
                  <a:gd name="T10" fmla="*/ 8 w 130"/>
                  <a:gd name="T11" fmla="*/ 21 h 694"/>
                  <a:gd name="T12" fmla="*/ 9 w 130"/>
                  <a:gd name="T13" fmla="*/ 15 h 694"/>
                  <a:gd name="T14" fmla="*/ 11 w 130"/>
                  <a:gd name="T15" fmla="*/ 11 h 694"/>
                  <a:gd name="T16" fmla="*/ 7 w 130"/>
                  <a:gd name="T17" fmla="*/ 8 h 694"/>
                  <a:gd name="T18" fmla="*/ 7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30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7" name="Freeform 2103"/>
              <p:cNvSpPr>
                <a:spLocks/>
              </p:cNvSpPr>
              <p:nvPr/>
            </p:nvSpPr>
            <p:spPr bwMode="auto">
              <a:xfrm>
                <a:off x="3487" y="3429"/>
                <a:ext cx="26" cy="12"/>
              </a:xfrm>
              <a:custGeom>
                <a:avLst/>
                <a:gdLst>
                  <a:gd name="T0" fmla="*/ 14 w 310"/>
                  <a:gd name="T1" fmla="*/ 0 h 151"/>
                  <a:gd name="T2" fmla="*/ 10 w 310"/>
                  <a:gd name="T3" fmla="*/ 0 h 151"/>
                  <a:gd name="T4" fmla="*/ 6 w 310"/>
                  <a:gd name="T5" fmla="*/ 2 h 151"/>
                  <a:gd name="T6" fmla="*/ 3 w 310"/>
                  <a:gd name="T7" fmla="*/ 5 h 151"/>
                  <a:gd name="T8" fmla="*/ 0 w 310"/>
                  <a:gd name="T9" fmla="*/ 9 h 151"/>
                  <a:gd name="T10" fmla="*/ 4 w 310"/>
                  <a:gd name="T11" fmla="*/ 12 h 151"/>
                  <a:gd name="T12" fmla="*/ 8 w 310"/>
                  <a:gd name="T13" fmla="*/ 9 h 151"/>
                  <a:gd name="T14" fmla="*/ 12 w 310"/>
                  <a:gd name="T15" fmla="*/ 8 h 151"/>
                  <a:gd name="T16" fmla="*/ 26 w 310"/>
                  <a:gd name="T17" fmla="*/ 7 h 151"/>
                  <a:gd name="T18" fmla="*/ 25 w 310"/>
                  <a:gd name="T19" fmla="*/ 5 h 151"/>
                  <a:gd name="T20" fmla="*/ 21 w 310"/>
                  <a:gd name="T21" fmla="*/ 2 h 151"/>
                  <a:gd name="T22" fmla="*/ 18 w 310"/>
                  <a:gd name="T23" fmla="*/ 1 h 151"/>
                  <a:gd name="T24" fmla="*/ 14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50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8" name="Freeform 2104"/>
              <p:cNvSpPr>
                <a:spLocks/>
              </p:cNvSpPr>
              <p:nvPr/>
            </p:nvSpPr>
            <p:spPr bwMode="auto">
              <a:xfrm>
                <a:off x="3530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399" name="Freeform 2105"/>
              <p:cNvSpPr>
                <a:spLocks/>
              </p:cNvSpPr>
              <p:nvPr/>
            </p:nvSpPr>
            <p:spPr bwMode="auto">
              <a:xfrm>
                <a:off x="3524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0" name="Freeform 2106"/>
              <p:cNvSpPr>
                <a:spLocks/>
              </p:cNvSpPr>
              <p:nvPr/>
            </p:nvSpPr>
            <p:spPr bwMode="auto">
              <a:xfrm>
                <a:off x="3530" y="3429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1" name="Freeform 2107"/>
              <p:cNvSpPr>
                <a:spLocks/>
              </p:cNvSpPr>
              <p:nvPr/>
            </p:nvSpPr>
            <p:spPr bwMode="auto">
              <a:xfrm>
                <a:off x="3573" y="343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6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6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2" name="Freeform 2108"/>
              <p:cNvSpPr>
                <a:spLocks/>
              </p:cNvSpPr>
              <p:nvPr/>
            </p:nvSpPr>
            <p:spPr bwMode="auto">
              <a:xfrm>
                <a:off x="3580" y="3429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3" name="Freeform 2109"/>
              <p:cNvSpPr>
                <a:spLocks/>
              </p:cNvSpPr>
              <p:nvPr/>
            </p:nvSpPr>
            <p:spPr bwMode="auto">
              <a:xfrm>
                <a:off x="3603" y="3481"/>
                <a:ext cx="26" cy="8"/>
              </a:xfrm>
              <a:custGeom>
                <a:avLst/>
                <a:gdLst>
                  <a:gd name="T0" fmla="*/ 17 w 322"/>
                  <a:gd name="T1" fmla="*/ 0 h 102"/>
                  <a:gd name="T2" fmla="*/ 12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4 w 322"/>
                  <a:gd name="T13" fmla="*/ 8 h 102"/>
                  <a:gd name="T14" fmla="*/ 18 w 322"/>
                  <a:gd name="T15" fmla="*/ 6 h 102"/>
                  <a:gd name="T16" fmla="*/ 19 w 322"/>
                  <a:gd name="T17" fmla="*/ 6 h 102"/>
                  <a:gd name="T18" fmla="*/ 22 w 322"/>
                  <a:gd name="T19" fmla="*/ 4 h 102"/>
                  <a:gd name="T20" fmla="*/ 26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4" name="Freeform 2110"/>
              <p:cNvSpPr>
                <a:spLocks/>
              </p:cNvSpPr>
              <p:nvPr/>
            </p:nvSpPr>
            <p:spPr bwMode="auto">
              <a:xfrm>
                <a:off x="3599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5" name="Freeform 2111"/>
              <p:cNvSpPr>
                <a:spLocks/>
              </p:cNvSpPr>
              <p:nvPr/>
            </p:nvSpPr>
            <p:spPr bwMode="auto">
              <a:xfrm>
                <a:off x="3600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6" name="Freeform 2112"/>
              <p:cNvSpPr>
                <a:spLocks/>
              </p:cNvSpPr>
              <p:nvPr/>
            </p:nvSpPr>
            <p:spPr bwMode="auto">
              <a:xfrm>
                <a:off x="3603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7" name="Freeform 2113"/>
              <p:cNvSpPr>
                <a:spLocks/>
              </p:cNvSpPr>
              <p:nvPr/>
            </p:nvSpPr>
            <p:spPr bwMode="auto">
              <a:xfrm>
                <a:off x="3615" y="3407"/>
                <a:ext cx="15" cy="16"/>
              </a:xfrm>
              <a:custGeom>
                <a:avLst/>
                <a:gdLst>
                  <a:gd name="T0" fmla="*/ 15 w 180"/>
                  <a:gd name="T1" fmla="*/ 0 h 183"/>
                  <a:gd name="T2" fmla="*/ 5 w 180"/>
                  <a:gd name="T3" fmla="*/ 0 h 183"/>
                  <a:gd name="T4" fmla="*/ 0 w 180"/>
                  <a:gd name="T5" fmla="*/ 16 h 183"/>
                  <a:gd name="T6" fmla="*/ 6 w 180"/>
                  <a:gd name="T7" fmla="*/ 16 h 183"/>
                  <a:gd name="T8" fmla="*/ 15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8" name="Freeform 2114"/>
              <p:cNvSpPr>
                <a:spLocks/>
              </p:cNvSpPr>
              <p:nvPr/>
            </p:nvSpPr>
            <p:spPr bwMode="auto">
              <a:xfrm>
                <a:off x="3648" y="343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6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09" name="Freeform 2115"/>
              <p:cNvSpPr>
                <a:spLocks/>
              </p:cNvSpPr>
              <p:nvPr/>
            </p:nvSpPr>
            <p:spPr bwMode="auto">
              <a:xfrm>
                <a:off x="3654" y="3429"/>
                <a:ext cx="17" cy="12"/>
              </a:xfrm>
              <a:custGeom>
                <a:avLst/>
                <a:gdLst>
                  <a:gd name="T0" fmla="*/ 9 w 203"/>
                  <a:gd name="T1" fmla="*/ 0 h 148"/>
                  <a:gd name="T2" fmla="*/ 9 w 203"/>
                  <a:gd name="T3" fmla="*/ 0 h 148"/>
                  <a:gd name="T4" fmla="*/ 5 w 203"/>
                  <a:gd name="T5" fmla="*/ 2 h 148"/>
                  <a:gd name="T6" fmla="*/ 3 w 203"/>
                  <a:gd name="T7" fmla="*/ 4 h 148"/>
                  <a:gd name="T8" fmla="*/ 0 w 203"/>
                  <a:gd name="T9" fmla="*/ 10 h 148"/>
                  <a:gd name="T10" fmla="*/ 9 w 203"/>
                  <a:gd name="T11" fmla="*/ 10 h 148"/>
                  <a:gd name="T12" fmla="*/ 10 w 203"/>
                  <a:gd name="T13" fmla="*/ 10 h 148"/>
                  <a:gd name="T14" fmla="*/ 14 w 203"/>
                  <a:gd name="T15" fmla="*/ 12 h 148"/>
                  <a:gd name="T16" fmla="*/ 17 w 203"/>
                  <a:gd name="T17" fmla="*/ 3 h 148"/>
                  <a:gd name="T18" fmla="*/ 14 w 203"/>
                  <a:gd name="T19" fmla="*/ 1 h 148"/>
                  <a:gd name="T20" fmla="*/ 9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5" y="1"/>
                    </a:lnTo>
                    <a:lnTo>
                      <a:pt x="56" y="24"/>
                    </a:lnTo>
                    <a:lnTo>
                      <a:pt x="33" y="53"/>
                    </a:lnTo>
                    <a:lnTo>
                      <a:pt x="0" y="121"/>
                    </a:lnTo>
                    <a:lnTo>
                      <a:pt x="107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0" name="Rectangle 2116"/>
              <p:cNvSpPr>
                <a:spLocks noChangeArrowheads="1"/>
              </p:cNvSpPr>
              <p:nvPr/>
            </p:nvSpPr>
            <p:spPr bwMode="auto">
              <a:xfrm>
                <a:off x="367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1" name="Rectangle 2117"/>
              <p:cNvSpPr>
                <a:spLocks noChangeArrowheads="1"/>
              </p:cNvSpPr>
              <p:nvPr/>
            </p:nvSpPr>
            <p:spPr bwMode="auto">
              <a:xfrm>
                <a:off x="367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2" name="Freeform 2118"/>
              <p:cNvSpPr>
                <a:spLocks/>
              </p:cNvSpPr>
              <p:nvPr/>
            </p:nvSpPr>
            <p:spPr bwMode="auto">
              <a:xfrm>
                <a:off x="3697" y="3436"/>
                <a:ext cx="35" cy="53"/>
              </a:xfrm>
              <a:custGeom>
                <a:avLst/>
                <a:gdLst>
                  <a:gd name="T0" fmla="*/ 29 w 420"/>
                  <a:gd name="T1" fmla="*/ 0 h 633"/>
                  <a:gd name="T2" fmla="*/ 15 w 420"/>
                  <a:gd name="T3" fmla="*/ 0 h 633"/>
                  <a:gd name="T4" fmla="*/ 16 w 420"/>
                  <a:gd name="T5" fmla="*/ 1 h 633"/>
                  <a:gd name="T6" fmla="*/ 20 w 420"/>
                  <a:gd name="T7" fmla="*/ 2 h 633"/>
                  <a:gd name="T8" fmla="*/ 24 w 420"/>
                  <a:gd name="T9" fmla="*/ 6 h 633"/>
                  <a:gd name="T10" fmla="*/ 26 w 420"/>
                  <a:gd name="T11" fmla="*/ 10 h 633"/>
                  <a:gd name="T12" fmla="*/ 27 w 420"/>
                  <a:gd name="T13" fmla="*/ 15 h 633"/>
                  <a:gd name="T14" fmla="*/ 27 w 420"/>
                  <a:gd name="T15" fmla="*/ 22 h 633"/>
                  <a:gd name="T16" fmla="*/ 27 w 420"/>
                  <a:gd name="T17" fmla="*/ 23 h 633"/>
                  <a:gd name="T18" fmla="*/ 27 w 420"/>
                  <a:gd name="T19" fmla="*/ 29 h 633"/>
                  <a:gd name="T20" fmla="*/ 26 w 420"/>
                  <a:gd name="T21" fmla="*/ 35 h 633"/>
                  <a:gd name="T22" fmla="*/ 24 w 420"/>
                  <a:gd name="T23" fmla="*/ 39 h 633"/>
                  <a:gd name="T24" fmla="*/ 23 w 420"/>
                  <a:gd name="T25" fmla="*/ 41 h 633"/>
                  <a:gd name="T26" fmla="*/ 19 w 420"/>
                  <a:gd name="T27" fmla="*/ 44 h 633"/>
                  <a:gd name="T28" fmla="*/ 15 w 420"/>
                  <a:gd name="T29" fmla="*/ 45 h 633"/>
                  <a:gd name="T30" fmla="*/ 0 w 420"/>
                  <a:gd name="T31" fmla="*/ 45 h 633"/>
                  <a:gd name="T32" fmla="*/ 2 w 420"/>
                  <a:gd name="T33" fmla="*/ 48 h 633"/>
                  <a:gd name="T34" fmla="*/ 6 w 420"/>
                  <a:gd name="T35" fmla="*/ 51 h 633"/>
                  <a:gd name="T36" fmla="*/ 10 w 420"/>
                  <a:gd name="T37" fmla="*/ 52 h 633"/>
                  <a:gd name="T38" fmla="*/ 15 w 420"/>
                  <a:gd name="T39" fmla="*/ 53 h 633"/>
                  <a:gd name="T40" fmla="*/ 17 w 420"/>
                  <a:gd name="T41" fmla="*/ 53 h 633"/>
                  <a:gd name="T42" fmla="*/ 21 w 420"/>
                  <a:gd name="T43" fmla="*/ 52 h 633"/>
                  <a:gd name="T44" fmla="*/ 25 w 420"/>
                  <a:gd name="T45" fmla="*/ 49 h 633"/>
                  <a:gd name="T46" fmla="*/ 27 w 420"/>
                  <a:gd name="T47" fmla="*/ 48 h 633"/>
                  <a:gd name="T48" fmla="*/ 30 w 420"/>
                  <a:gd name="T49" fmla="*/ 44 h 633"/>
                  <a:gd name="T50" fmla="*/ 33 w 420"/>
                  <a:gd name="T51" fmla="*/ 39 h 633"/>
                  <a:gd name="T52" fmla="*/ 33 w 420"/>
                  <a:gd name="T53" fmla="*/ 39 h 633"/>
                  <a:gd name="T54" fmla="*/ 34 w 420"/>
                  <a:gd name="T55" fmla="*/ 34 h 633"/>
                  <a:gd name="T56" fmla="*/ 35 w 420"/>
                  <a:gd name="T57" fmla="*/ 29 h 633"/>
                  <a:gd name="T58" fmla="*/ 35 w 420"/>
                  <a:gd name="T59" fmla="*/ 22 h 633"/>
                  <a:gd name="T60" fmla="*/ 35 w 420"/>
                  <a:gd name="T61" fmla="*/ 22 h 633"/>
                  <a:gd name="T62" fmla="*/ 35 w 420"/>
                  <a:gd name="T63" fmla="*/ 15 h 633"/>
                  <a:gd name="T64" fmla="*/ 34 w 420"/>
                  <a:gd name="T65" fmla="*/ 9 h 633"/>
                  <a:gd name="T66" fmla="*/ 32 w 420"/>
                  <a:gd name="T67" fmla="*/ 4 h 633"/>
                  <a:gd name="T68" fmla="*/ 29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7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1" y="631"/>
                    </a:lnTo>
                    <a:lnTo>
                      <a:pt x="253" y="617"/>
                    </a:lnTo>
                    <a:lnTo>
                      <a:pt x="303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3" name="Freeform 2119"/>
              <p:cNvSpPr>
                <a:spLocks/>
              </p:cNvSpPr>
              <p:nvPr/>
            </p:nvSpPr>
            <p:spPr bwMode="auto">
              <a:xfrm>
                <a:off x="3691" y="3429"/>
                <a:ext cx="35" cy="52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2 h 633"/>
                  <a:gd name="T14" fmla="*/ 1 w 420"/>
                  <a:gd name="T15" fmla="*/ 17 h 633"/>
                  <a:gd name="T16" fmla="*/ 0 w 420"/>
                  <a:gd name="T17" fmla="*/ 23 h 633"/>
                  <a:gd name="T18" fmla="*/ 0 w 420"/>
                  <a:gd name="T19" fmla="*/ 30 h 633"/>
                  <a:gd name="T20" fmla="*/ 0 w 420"/>
                  <a:gd name="T21" fmla="*/ 31 h 633"/>
                  <a:gd name="T22" fmla="*/ 0 w 420"/>
                  <a:gd name="T23" fmla="*/ 37 h 633"/>
                  <a:gd name="T24" fmla="*/ 2 w 420"/>
                  <a:gd name="T25" fmla="*/ 43 h 633"/>
                  <a:gd name="T26" fmla="*/ 3 w 420"/>
                  <a:gd name="T27" fmla="*/ 48 h 633"/>
                  <a:gd name="T28" fmla="*/ 6 w 420"/>
                  <a:gd name="T29" fmla="*/ 52 h 633"/>
                  <a:gd name="T30" fmla="*/ 20 w 420"/>
                  <a:gd name="T31" fmla="*/ 52 h 633"/>
                  <a:gd name="T32" fmla="*/ 19 w 420"/>
                  <a:gd name="T33" fmla="*/ 52 h 633"/>
                  <a:gd name="T34" fmla="*/ 15 w 420"/>
                  <a:gd name="T35" fmla="*/ 50 h 633"/>
                  <a:gd name="T36" fmla="*/ 11 w 420"/>
                  <a:gd name="T37" fmla="*/ 46 h 633"/>
                  <a:gd name="T38" fmla="*/ 11 w 420"/>
                  <a:gd name="T39" fmla="*/ 46 h 633"/>
                  <a:gd name="T40" fmla="*/ 9 w 420"/>
                  <a:gd name="T41" fmla="*/ 42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3 h 633"/>
                  <a:gd name="T50" fmla="*/ 9 w 420"/>
                  <a:gd name="T51" fmla="*/ 18 h 633"/>
                  <a:gd name="T52" fmla="*/ 11 w 420"/>
                  <a:gd name="T53" fmla="*/ 13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4" y="100"/>
                    </a:lnTo>
                    <a:lnTo>
                      <a:pt x="36" y="151"/>
                    </a:lnTo>
                    <a:lnTo>
                      <a:pt x="17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9" y="523"/>
                    </a:lnTo>
                    <a:lnTo>
                      <a:pt x="39" y="583"/>
                    </a:lnTo>
                    <a:lnTo>
                      <a:pt x="68" y="633"/>
                    </a:lnTo>
                    <a:lnTo>
                      <a:pt x="245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9" y="145"/>
                    </a:lnTo>
                    <a:lnTo>
                      <a:pt x="193" y="110"/>
                    </a:lnTo>
                    <a:lnTo>
                      <a:pt x="245" y="98"/>
                    </a:lnTo>
                    <a:lnTo>
                      <a:pt x="420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4" name="Freeform 2120"/>
              <p:cNvSpPr>
                <a:spLocks/>
              </p:cNvSpPr>
              <p:nvPr/>
            </p:nvSpPr>
            <p:spPr bwMode="auto">
              <a:xfrm>
                <a:off x="3767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5" name="Freeform 2121"/>
              <p:cNvSpPr>
                <a:spLocks/>
              </p:cNvSpPr>
              <p:nvPr/>
            </p:nvSpPr>
            <p:spPr bwMode="auto">
              <a:xfrm>
                <a:off x="3761" y="3429"/>
                <a:ext cx="30" cy="53"/>
              </a:xfrm>
              <a:custGeom>
                <a:avLst/>
                <a:gdLst>
                  <a:gd name="T0" fmla="*/ 18 w 363"/>
                  <a:gd name="T1" fmla="*/ 0 h 636"/>
                  <a:gd name="T2" fmla="*/ 17 w 363"/>
                  <a:gd name="T3" fmla="*/ 0 h 636"/>
                  <a:gd name="T4" fmla="*/ 13 w 363"/>
                  <a:gd name="T5" fmla="*/ 1 h 636"/>
                  <a:gd name="T6" fmla="*/ 9 w 363"/>
                  <a:gd name="T7" fmla="*/ 4 h 636"/>
                  <a:gd name="T8" fmla="*/ 7 w 363"/>
                  <a:gd name="T9" fmla="*/ 5 h 636"/>
                  <a:gd name="T10" fmla="*/ 4 w 363"/>
                  <a:gd name="T11" fmla="*/ 9 h 636"/>
                  <a:gd name="T12" fmla="*/ 2 w 363"/>
                  <a:gd name="T13" fmla="*/ 15 h 636"/>
                  <a:gd name="T14" fmla="*/ 1 w 363"/>
                  <a:gd name="T15" fmla="*/ 18 h 636"/>
                  <a:gd name="T16" fmla="*/ 0 w 363"/>
                  <a:gd name="T17" fmla="*/ 24 h 636"/>
                  <a:gd name="T18" fmla="*/ 0 w 363"/>
                  <a:gd name="T19" fmla="*/ 30 h 636"/>
                  <a:gd name="T20" fmla="*/ 0 w 363"/>
                  <a:gd name="T21" fmla="*/ 35 h 636"/>
                  <a:gd name="T22" fmla="*/ 1 w 363"/>
                  <a:gd name="T23" fmla="*/ 41 h 636"/>
                  <a:gd name="T24" fmla="*/ 2 w 363"/>
                  <a:gd name="T25" fmla="*/ 46 h 636"/>
                  <a:gd name="T26" fmla="*/ 3 w 363"/>
                  <a:gd name="T27" fmla="*/ 48 h 636"/>
                  <a:gd name="T28" fmla="*/ 6 w 363"/>
                  <a:gd name="T29" fmla="*/ 53 h 636"/>
                  <a:gd name="T30" fmla="*/ 19 w 363"/>
                  <a:gd name="T31" fmla="*/ 53 h 636"/>
                  <a:gd name="T32" fmla="*/ 18 w 363"/>
                  <a:gd name="T33" fmla="*/ 52 h 636"/>
                  <a:gd name="T34" fmla="*/ 14 w 363"/>
                  <a:gd name="T35" fmla="*/ 51 h 636"/>
                  <a:gd name="T36" fmla="*/ 11 w 363"/>
                  <a:gd name="T37" fmla="*/ 47 h 636"/>
                  <a:gd name="T38" fmla="*/ 9 w 363"/>
                  <a:gd name="T39" fmla="*/ 43 h 636"/>
                  <a:gd name="T40" fmla="*/ 8 w 363"/>
                  <a:gd name="T41" fmla="*/ 37 h 636"/>
                  <a:gd name="T42" fmla="*/ 7 w 363"/>
                  <a:gd name="T43" fmla="*/ 30 h 636"/>
                  <a:gd name="T44" fmla="*/ 7 w 363"/>
                  <a:gd name="T45" fmla="*/ 30 h 636"/>
                  <a:gd name="T46" fmla="*/ 8 w 363"/>
                  <a:gd name="T47" fmla="*/ 23 h 636"/>
                  <a:gd name="T48" fmla="*/ 9 w 363"/>
                  <a:gd name="T49" fmla="*/ 18 h 636"/>
                  <a:gd name="T50" fmla="*/ 11 w 363"/>
                  <a:gd name="T51" fmla="*/ 13 h 636"/>
                  <a:gd name="T52" fmla="*/ 11 w 363"/>
                  <a:gd name="T53" fmla="*/ 13 h 636"/>
                  <a:gd name="T54" fmla="*/ 15 w 363"/>
                  <a:gd name="T55" fmla="*/ 9 h 636"/>
                  <a:gd name="T56" fmla="*/ 19 w 363"/>
                  <a:gd name="T57" fmla="*/ 8 h 636"/>
                  <a:gd name="T58" fmla="*/ 30 w 363"/>
                  <a:gd name="T59" fmla="*/ 8 h 636"/>
                  <a:gd name="T60" fmla="*/ 29 w 363"/>
                  <a:gd name="T61" fmla="*/ 6 h 636"/>
                  <a:gd name="T62" fmla="*/ 25 w 363"/>
                  <a:gd name="T63" fmla="*/ 2 h 636"/>
                  <a:gd name="T64" fmla="*/ 23 w 363"/>
                  <a:gd name="T65" fmla="*/ 1 h 636"/>
                  <a:gd name="T66" fmla="*/ 18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6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29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3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6" name="Freeform 2122"/>
              <p:cNvSpPr>
                <a:spLocks/>
              </p:cNvSpPr>
              <p:nvPr/>
            </p:nvSpPr>
            <p:spPr bwMode="auto">
              <a:xfrm>
                <a:off x="3780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1 w 223"/>
                  <a:gd name="T3" fmla="*/ 0 h 958"/>
                  <a:gd name="T4" fmla="*/ 11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4" y="0"/>
                    </a:lnTo>
                    <a:lnTo>
                      <a:pt x="134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7" y="538"/>
                    </a:lnTo>
                    <a:lnTo>
                      <a:pt x="142" y="621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3" y="864"/>
                    </a:lnTo>
                    <a:lnTo>
                      <a:pt x="140" y="871"/>
                    </a:lnTo>
                    <a:lnTo>
                      <a:pt x="140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7" name="Freeform 2123"/>
              <p:cNvSpPr>
                <a:spLocks/>
              </p:cNvSpPr>
              <p:nvPr/>
            </p:nvSpPr>
            <p:spPr bwMode="auto">
              <a:xfrm>
                <a:off x="3813" y="3469"/>
                <a:ext cx="35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3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1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5 w 409"/>
                  <a:gd name="T23" fmla="*/ 18 h 240"/>
                  <a:gd name="T24" fmla="*/ 28 w 409"/>
                  <a:gd name="T25" fmla="*/ 15 h 240"/>
                  <a:gd name="T26" fmla="*/ 31 w 409"/>
                  <a:gd name="T27" fmla="*/ 12 h 240"/>
                  <a:gd name="T28" fmla="*/ 33 w 409"/>
                  <a:gd name="T29" fmla="*/ 7 h 240"/>
                  <a:gd name="T30" fmla="*/ 35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3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8" name="Freeform 2124"/>
              <p:cNvSpPr>
                <a:spLocks/>
              </p:cNvSpPr>
              <p:nvPr/>
            </p:nvSpPr>
            <p:spPr bwMode="auto">
              <a:xfrm>
                <a:off x="3808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19" name="Freeform 2125"/>
              <p:cNvSpPr>
                <a:spLocks/>
              </p:cNvSpPr>
              <p:nvPr/>
            </p:nvSpPr>
            <p:spPr bwMode="auto">
              <a:xfrm>
                <a:off x="381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6" y="96"/>
                    </a:lnTo>
                    <a:lnTo>
                      <a:pt x="322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0" name="Freeform 2126"/>
              <p:cNvSpPr>
                <a:spLocks/>
              </p:cNvSpPr>
              <p:nvPr/>
            </p:nvSpPr>
            <p:spPr bwMode="auto">
              <a:xfrm>
                <a:off x="3883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3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8" y="61"/>
                    </a:lnTo>
                    <a:lnTo>
                      <a:pt x="265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1" name="Freeform 2127"/>
              <p:cNvSpPr>
                <a:spLocks/>
              </p:cNvSpPr>
              <p:nvPr/>
            </p:nvSpPr>
            <p:spPr bwMode="auto">
              <a:xfrm>
                <a:off x="3878" y="3437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2" name="Freeform 2128"/>
              <p:cNvSpPr>
                <a:spLocks/>
              </p:cNvSpPr>
              <p:nvPr/>
            </p:nvSpPr>
            <p:spPr bwMode="auto">
              <a:xfrm>
                <a:off x="388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5" y="96"/>
                    </a:lnTo>
                    <a:lnTo>
                      <a:pt x="322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3" name="Freeform 2129"/>
              <p:cNvSpPr>
                <a:spLocks/>
              </p:cNvSpPr>
              <p:nvPr/>
            </p:nvSpPr>
            <p:spPr bwMode="auto">
              <a:xfrm>
                <a:off x="3939" y="3430"/>
                <a:ext cx="23" cy="58"/>
              </a:xfrm>
              <a:custGeom>
                <a:avLst/>
                <a:gdLst>
                  <a:gd name="T0" fmla="*/ 23 w 280"/>
                  <a:gd name="T1" fmla="*/ 0 h 694"/>
                  <a:gd name="T2" fmla="*/ 16 w 280"/>
                  <a:gd name="T3" fmla="*/ 0 h 694"/>
                  <a:gd name="T4" fmla="*/ 6 w 280"/>
                  <a:gd name="T5" fmla="*/ 35 h 694"/>
                  <a:gd name="T6" fmla="*/ 5 w 280"/>
                  <a:gd name="T7" fmla="*/ 41 h 694"/>
                  <a:gd name="T8" fmla="*/ 3 w 280"/>
                  <a:gd name="T9" fmla="*/ 46 h 694"/>
                  <a:gd name="T10" fmla="*/ 0 w 280"/>
                  <a:gd name="T11" fmla="*/ 58 h 694"/>
                  <a:gd name="T12" fmla="*/ 7 w 280"/>
                  <a:gd name="T13" fmla="*/ 58 h 694"/>
                  <a:gd name="T14" fmla="*/ 23 w 280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4"/>
                  <a:gd name="T26" fmla="*/ 280 w 280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4">
                    <a:moveTo>
                      <a:pt x="280" y="0"/>
                    </a:moveTo>
                    <a:lnTo>
                      <a:pt x="189" y="0"/>
                    </a:lnTo>
                    <a:lnTo>
                      <a:pt x="73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4"/>
                    </a:lnTo>
                    <a:lnTo>
                      <a:pt x="82" y="694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4" name="Freeform 2130"/>
              <p:cNvSpPr>
                <a:spLocks/>
              </p:cNvSpPr>
              <p:nvPr/>
            </p:nvSpPr>
            <p:spPr bwMode="auto">
              <a:xfrm>
                <a:off x="3922" y="3430"/>
                <a:ext cx="20" cy="58"/>
              </a:xfrm>
              <a:custGeom>
                <a:avLst/>
                <a:gdLst>
                  <a:gd name="T0" fmla="*/ 8 w 239"/>
                  <a:gd name="T1" fmla="*/ 0 h 694"/>
                  <a:gd name="T2" fmla="*/ 0 w 239"/>
                  <a:gd name="T3" fmla="*/ 0 h 694"/>
                  <a:gd name="T4" fmla="*/ 17 w 239"/>
                  <a:gd name="T5" fmla="*/ 58 h 694"/>
                  <a:gd name="T6" fmla="*/ 20 w 239"/>
                  <a:gd name="T7" fmla="*/ 46 h 694"/>
                  <a:gd name="T8" fmla="*/ 20 w 239"/>
                  <a:gd name="T9" fmla="*/ 46 h 694"/>
                  <a:gd name="T10" fmla="*/ 19 w 239"/>
                  <a:gd name="T11" fmla="*/ 40 h 694"/>
                  <a:gd name="T12" fmla="*/ 17 w 239"/>
                  <a:gd name="T13" fmla="*/ 35 h 694"/>
                  <a:gd name="T14" fmla="*/ 8 w 23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9"/>
                  <a:gd name="T25" fmla="*/ 0 h 694"/>
                  <a:gd name="T26" fmla="*/ 239 w 23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9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9" y="556"/>
                    </a:lnTo>
                    <a:lnTo>
                      <a:pt x="238" y="554"/>
                    </a:lnTo>
                    <a:lnTo>
                      <a:pt x="222" y="484"/>
                    </a:lnTo>
                    <a:lnTo>
                      <a:pt x="205" y="41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5" name="Freeform 2131"/>
              <p:cNvSpPr>
                <a:spLocks/>
              </p:cNvSpPr>
              <p:nvPr/>
            </p:nvSpPr>
            <p:spPr bwMode="auto">
              <a:xfrm>
                <a:off x="3970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6" name="Freeform 2132"/>
              <p:cNvSpPr>
                <a:spLocks/>
              </p:cNvSpPr>
              <p:nvPr/>
            </p:nvSpPr>
            <p:spPr bwMode="auto">
              <a:xfrm>
                <a:off x="3966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7" name="Freeform 2133"/>
              <p:cNvSpPr>
                <a:spLocks/>
              </p:cNvSpPr>
              <p:nvPr/>
            </p:nvSpPr>
            <p:spPr bwMode="auto">
              <a:xfrm>
                <a:off x="3967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8" name="Freeform 2134"/>
              <p:cNvSpPr>
                <a:spLocks/>
              </p:cNvSpPr>
              <p:nvPr/>
            </p:nvSpPr>
            <p:spPr bwMode="auto">
              <a:xfrm>
                <a:off x="3970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8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399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3"/>
                    </a:lnTo>
                    <a:lnTo>
                      <a:pt x="396" y="216"/>
                    </a:lnTo>
                    <a:lnTo>
                      <a:pt x="392" y="154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29" name="Freeform 2135"/>
              <p:cNvSpPr>
                <a:spLocks/>
              </p:cNvSpPr>
              <p:nvPr/>
            </p:nvSpPr>
            <p:spPr bwMode="auto">
              <a:xfrm>
                <a:off x="4018" y="3467"/>
                <a:ext cx="32" cy="22"/>
              </a:xfrm>
              <a:custGeom>
                <a:avLst/>
                <a:gdLst>
                  <a:gd name="T0" fmla="*/ 25 w 388"/>
                  <a:gd name="T1" fmla="*/ 0 h 271"/>
                  <a:gd name="T2" fmla="*/ 25 w 388"/>
                  <a:gd name="T3" fmla="*/ 0 h 271"/>
                  <a:gd name="T4" fmla="*/ 24 w 388"/>
                  <a:gd name="T5" fmla="*/ 6 h 271"/>
                  <a:gd name="T6" fmla="*/ 21 w 388"/>
                  <a:gd name="T7" fmla="*/ 11 h 271"/>
                  <a:gd name="T8" fmla="*/ 18 w 388"/>
                  <a:gd name="T9" fmla="*/ 13 h 271"/>
                  <a:gd name="T10" fmla="*/ 14 w 388"/>
                  <a:gd name="T11" fmla="*/ 14 h 271"/>
                  <a:gd name="T12" fmla="*/ 0 w 388"/>
                  <a:gd name="T13" fmla="*/ 14 h 271"/>
                  <a:gd name="T14" fmla="*/ 2 w 388"/>
                  <a:gd name="T15" fmla="*/ 17 h 271"/>
                  <a:gd name="T16" fmla="*/ 6 w 388"/>
                  <a:gd name="T17" fmla="*/ 20 h 271"/>
                  <a:gd name="T18" fmla="*/ 10 w 388"/>
                  <a:gd name="T19" fmla="*/ 21 h 271"/>
                  <a:gd name="T20" fmla="*/ 14 w 388"/>
                  <a:gd name="T21" fmla="*/ 22 h 271"/>
                  <a:gd name="T22" fmla="*/ 18 w 388"/>
                  <a:gd name="T23" fmla="*/ 21 h 271"/>
                  <a:gd name="T24" fmla="*/ 23 w 388"/>
                  <a:gd name="T25" fmla="*/ 20 h 271"/>
                  <a:gd name="T26" fmla="*/ 26 w 388"/>
                  <a:gd name="T27" fmla="*/ 16 h 271"/>
                  <a:gd name="T28" fmla="*/ 26 w 388"/>
                  <a:gd name="T29" fmla="*/ 16 h 271"/>
                  <a:gd name="T30" fmla="*/ 29 w 388"/>
                  <a:gd name="T31" fmla="*/ 12 h 271"/>
                  <a:gd name="T32" fmla="*/ 31 w 388"/>
                  <a:gd name="T33" fmla="*/ 7 h 271"/>
                  <a:gd name="T34" fmla="*/ 32 w 388"/>
                  <a:gd name="T35" fmla="*/ 1 h 271"/>
                  <a:gd name="T36" fmla="*/ 25 w 388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1"/>
                  <a:gd name="T59" fmla="*/ 388 w 388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1">
                    <a:moveTo>
                      <a:pt x="302" y="0"/>
                    </a:moveTo>
                    <a:lnTo>
                      <a:pt x="302" y="6"/>
                    </a:lnTo>
                    <a:lnTo>
                      <a:pt x="285" y="79"/>
                    </a:lnTo>
                    <a:lnTo>
                      <a:pt x="258" y="131"/>
                    </a:lnTo>
                    <a:lnTo>
                      <a:pt x="223" y="161"/>
                    </a:lnTo>
                    <a:lnTo>
                      <a:pt x="171" y="174"/>
                    </a:lnTo>
                    <a:lnTo>
                      <a:pt x="0" y="177"/>
                    </a:lnTo>
                    <a:lnTo>
                      <a:pt x="24" y="206"/>
                    </a:lnTo>
                    <a:lnTo>
                      <a:pt x="68" y="242"/>
                    </a:lnTo>
                    <a:lnTo>
                      <a:pt x="116" y="263"/>
                    </a:lnTo>
                    <a:lnTo>
                      <a:pt x="172" y="271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1"/>
                    </a:lnTo>
                    <a:lnTo>
                      <a:pt x="374" y="88"/>
                    </a:lnTo>
                    <a:lnTo>
                      <a:pt x="388" y="1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0" name="Freeform 2136"/>
              <p:cNvSpPr>
                <a:spLocks/>
              </p:cNvSpPr>
              <p:nvPr/>
            </p:nvSpPr>
            <p:spPr bwMode="auto">
              <a:xfrm>
                <a:off x="4013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7"/>
                    </a:lnTo>
                    <a:lnTo>
                      <a:pt x="131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1" name="Freeform 2137"/>
              <p:cNvSpPr>
                <a:spLocks/>
              </p:cNvSpPr>
              <p:nvPr/>
            </p:nvSpPr>
            <p:spPr bwMode="auto">
              <a:xfrm>
                <a:off x="4020" y="3429"/>
                <a:ext cx="30" cy="19"/>
              </a:xfrm>
              <a:custGeom>
                <a:avLst/>
                <a:gdLst>
                  <a:gd name="T0" fmla="*/ 12 w 351"/>
                  <a:gd name="T1" fmla="*/ 0 h 238"/>
                  <a:gd name="T2" fmla="*/ 10 w 351"/>
                  <a:gd name="T3" fmla="*/ 0 h 238"/>
                  <a:gd name="T4" fmla="*/ 6 w 351"/>
                  <a:gd name="T5" fmla="*/ 1 h 238"/>
                  <a:gd name="T6" fmla="*/ 2 w 351"/>
                  <a:gd name="T7" fmla="*/ 3 h 238"/>
                  <a:gd name="T8" fmla="*/ 0 w 351"/>
                  <a:gd name="T9" fmla="*/ 5 h 238"/>
                  <a:gd name="T10" fmla="*/ 13 w 351"/>
                  <a:gd name="T11" fmla="*/ 8 h 238"/>
                  <a:gd name="T12" fmla="*/ 15 w 351"/>
                  <a:gd name="T13" fmla="*/ 8 h 238"/>
                  <a:gd name="T14" fmla="*/ 19 w 351"/>
                  <a:gd name="T15" fmla="*/ 11 h 238"/>
                  <a:gd name="T16" fmla="*/ 21 w 351"/>
                  <a:gd name="T17" fmla="*/ 13 h 238"/>
                  <a:gd name="T18" fmla="*/ 23 w 351"/>
                  <a:gd name="T19" fmla="*/ 19 h 238"/>
                  <a:gd name="T20" fmla="*/ 30 w 351"/>
                  <a:gd name="T21" fmla="*/ 18 h 238"/>
                  <a:gd name="T22" fmla="*/ 29 w 351"/>
                  <a:gd name="T23" fmla="*/ 13 h 238"/>
                  <a:gd name="T24" fmla="*/ 27 w 351"/>
                  <a:gd name="T25" fmla="*/ 9 h 238"/>
                  <a:gd name="T26" fmla="*/ 24 w 351"/>
                  <a:gd name="T27" fmla="*/ 5 h 238"/>
                  <a:gd name="T28" fmla="*/ 21 w 351"/>
                  <a:gd name="T29" fmla="*/ 2 h 238"/>
                  <a:gd name="T30" fmla="*/ 17 w 351"/>
                  <a:gd name="T31" fmla="*/ 1 h 238"/>
                  <a:gd name="T32" fmla="*/ 12 w 351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8"/>
                  <a:gd name="T53" fmla="*/ 351 w 351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8">
                    <a:moveTo>
                      <a:pt x="143" y="0"/>
                    </a:moveTo>
                    <a:lnTo>
                      <a:pt x="121" y="2"/>
                    </a:lnTo>
                    <a:lnTo>
                      <a:pt x="68" y="15"/>
                    </a:lnTo>
                    <a:lnTo>
                      <a:pt x="19" y="43"/>
                    </a:lnTo>
                    <a:lnTo>
                      <a:pt x="0" y="59"/>
                    </a:lnTo>
                    <a:lnTo>
                      <a:pt x="147" y="98"/>
                    </a:lnTo>
                    <a:lnTo>
                      <a:pt x="176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1" y="220"/>
                    </a:lnTo>
                    <a:lnTo>
                      <a:pt x="341" y="169"/>
                    </a:lnTo>
                    <a:lnTo>
                      <a:pt x="316" y="107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0" y="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2" name="Freeform 2138"/>
              <p:cNvSpPr>
                <a:spLocks/>
              </p:cNvSpPr>
              <p:nvPr/>
            </p:nvSpPr>
            <p:spPr bwMode="auto">
              <a:xfrm>
                <a:off x="4059" y="3478"/>
                <a:ext cx="26" cy="11"/>
              </a:xfrm>
              <a:custGeom>
                <a:avLst/>
                <a:gdLst>
                  <a:gd name="T0" fmla="*/ 20 w 310"/>
                  <a:gd name="T1" fmla="*/ 0 h 130"/>
                  <a:gd name="T2" fmla="*/ 18 w 310"/>
                  <a:gd name="T3" fmla="*/ 1 h 130"/>
                  <a:gd name="T4" fmla="*/ 14 w 310"/>
                  <a:gd name="T5" fmla="*/ 2 h 130"/>
                  <a:gd name="T6" fmla="*/ 0 w 310"/>
                  <a:gd name="T7" fmla="*/ 4 h 130"/>
                  <a:gd name="T8" fmla="*/ 1 w 310"/>
                  <a:gd name="T9" fmla="*/ 6 h 130"/>
                  <a:gd name="T10" fmla="*/ 5 w 310"/>
                  <a:gd name="T11" fmla="*/ 9 h 130"/>
                  <a:gd name="T12" fmla="*/ 8 w 310"/>
                  <a:gd name="T13" fmla="*/ 10 h 130"/>
                  <a:gd name="T14" fmla="*/ 12 w 310"/>
                  <a:gd name="T15" fmla="*/ 11 h 130"/>
                  <a:gd name="T16" fmla="*/ 16 w 310"/>
                  <a:gd name="T17" fmla="*/ 11 h 130"/>
                  <a:gd name="T18" fmla="*/ 20 w 310"/>
                  <a:gd name="T19" fmla="*/ 9 h 130"/>
                  <a:gd name="T20" fmla="*/ 23 w 310"/>
                  <a:gd name="T21" fmla="*/ 6 h 130"/>
                  <a:gd name="T22" fmla="*/ 26 w 310"/>
                  <a:gd name="T23" fmla="*/ 1 h 130"/>
                  <a:gd name="T24" fmla="*/ 20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5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5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3" name="Freeform 2139"/>
              <p:cNvSpPr>
                <a:spLocks/>
              </p:cNvSpPr>
              <p:nvPr/>
            </p:nvSpPr>
            <p:spPr bwMode="auto">
              <a:xfrm>
                <a:off x="4079" y="3430"/>
                <a:ext cx="13" cy="58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1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5 h 694"/>
                  <a:gd name="T12" fmla="*/ 0 w 152"/>
                  <a:gd name="T13" fmla="*/ 49 h 694"/>
                  <a:gd name="T14" fmla="*/ 6 w 152"/>
                  <a:gd name="T15" fmla="*/ 50 h 694"/>
                  <a:gd name="T16" fmla="*/ 6 w 152"/>
                  <a:gd name="T17" fmla="*/ 58 h 694"/>
                  <a:gd name="T18" fmla="*/ 13 w 152"/>
                  <a:gd name="T19" fmla="*/ 58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3"/>
                    </a:lnTo>
                    <a:lnTo>
                      <a:pt x="60" y="447"/>
                    </a:lnTo>
                    <a:lnTo>
                      <a:pt x="49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4" name="Freeform 2140"/>
              <p:cNvSpPr>
                <a:spLocks/>
              </p:cNvSpPr>
              <p:nvPr/>
            </p:nvSpPr>
            <p:spPr bwMode="auto">
              <a:xfrm>
                <a:off x="4057" y="3430"/>
                <a:ext cx="16" cy="52"/>
              </a:xfrm>
              <a:custGeom>
                <a:avLst/>
                <a:gdLst>
                  <a:gd name="T0" fmla="*/ 7 w 196"/>
                  <a:gd name="T1" fmla="*/ 0 h 627"/>
                  <a:gd name="T2" fmla="*/ 0 w 196"/>
                  <a:gd name="T3" fmla="*/ 0 h 627"/>
                  <a:gd name="T4" fmla="*/ 0 w 196"/>
                  <a:gd name="T5" fmla="*/ 36 h 627"/>
                  <a:gd name="T6" fmla="*/ 0 w 196"/>
                  <a:gd name="T7" fmla="*/ 40 h 627"/>
                  <a:gd name="T8" fmla="*/ 0 w 196"/>
                  <a:gd name="T9" fmla="*/ 45 h 627"/>
                  <a:gd name="T10" fmla="*/ 1 w 196"/>
                  <a:gd name="T11" fmla="*/ 47 h 627"/>
                  <a:gd name="T12" fmla="*/ 3 w 196"/>
                  <a:gd name="T13" fmla="*/ 52 h 627"/>
                  <a:gd name="T14" fmla="*/ 16 w 196"/>
                  <a:gd name="T15" fmla="*/ 51 h 627"/>
                  <a:gd name="T16" fmla="*/ 14 w 196"/>
                  <a:gd name="T17" fmla="*/ 50 h 627"/>
                  <a:gd name="T18" fmla="*/ 11 w 196"/>
                  <a:gd name="T19" fmla="*/ 48 h 627"/>
                  <a:gd name="T20" fmla="*/ 10 w 196"/>
                  <a:gd name="T21" fmla="*/ 47 h 627"/>
                  <a:gd name="T22" fmla="*/ 8 w 196"/>
                  <a:gd name="T23" fmla="*/ 42 h 627"/>
                  <a:gd name="T24" fmla="*/ 7 w 196"/>
                  <a:gd name="T25" fmla="*/ 39 h 627"/>
                  <a:gd name="T26" fmla="*/ 7 w 196"/>
                  <a:gd name="T27" fmla="*/ 32 h 627"/>
                  <a:gd name="T28" fmla="*/ 7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0" y="478"/>
                    </a:lnTo>
                    <a:lnTo>
                      <a:pt x="6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5" name="Freeform 2141"/>
              <p:cNvSpPr>
                <a:spLocks/>
              </p:cNvSpPr>
              <p:nvPr/>
            </p:nvSpPr>
            <p:spPr bwMode="auto">
              <a:xfrm>
                <a:off x="4105" y="3481"/>
                <a:ext cx="26" cy="8"/>
              </a:xfrm>
              <a:custGeom>
                <a:avLst/>
                <a:gdLst>
                  <a:gd name="T0" fmla="*/ 17 w 322"/>
                  <a:gd name="T1" fmla="*/ 0 h 102"/>
                  <a:gd name="T2" fmla="*/ 12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4 w 322"/>
                  <a:gd name="T13" fmla="*/ 8 h 102"/>
                  <a:gd name="T14" fmla="*/ 18 w 322"/>
                  <a:gd name="T15" fmla="*/ 6 h 102"/>
                  <a:gd name="T16" fmla="*/ 19 w 322"/>
                  <a:gd name="T17" fmla="*/ 6 h 102"/>
                  <a:gd name="T18" fmla="*/ 22 w 322"/>
                  <a:gd name="T19" fmla="*/ 4 h 102"/>
                  <a:gd name="T20" fmla="*/ 26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6" name="Freeform 2142"/>
              <p:cNvSpPr>
                <a:spLocks/>
              </p:cNvSpPr>
              <p:nvPr/>
            </p:nvSpPr>
            <p:spPr bwMode="auto">
              <a:xfrm>
                <a:off x="4101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1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7" name="Freeform 2143"/>
              <p:cNvSpPr>
                <a:spLocks/>
              </p:cNvSpPr>
              <p:nvPr/>
            </p:nvSpPr>
            <p:spPr bwMode="auto">
              <a:xfrm>
                <a:off x="4102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8" name="Freeform 2144"/>
              <p:cNvSpPr>
                <a:spLocks/>
              </p:cNvSpPr>
              <p:nvPr/>
            </p:nvSpPr>
            <p:spPr bwMode="auto">
              <a:xfrm>
                <a:off x="4105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6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7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39" name="Freeform 2145"/>
              <p:cNvSpPr>
                <a:spLocks/>
              </p:cNvSpPr>
              <p:nvPr/>
            </p:nvSpPr>
            <p:spPr bwMode="auto">
              <a:xfrm>
                <a:off x="4157" y="3503"/>
                <a:ext cx="16" cy="7"/>
              </a:xfrm>
              <a:custGeom>
                <a:avLst/>
                <a:gdLst>
                  <a:gd name="T0" fmla="*/ 0 w 196"/>
                  <a:gd name="T1" fmla="*/ 0 h 85"/>
                  <a:gd name="T2" fmla="*/ 0 w 196"/>
                  <a:gd name="T3" fmla="*/ 6 h 85"/>
                  <a:gd name="T4" fmla="*/ 1 w 196"/>
                  <a:gd name="T5" fmla="*/ 7 h 85"/>
                  <a:gd name="T6" fmla="*/ 6 w 196"/>
                  <a:gd name="T7" fmla="*/ 7 h 85"/>
                  <a:gd name="T8" fmla="*/ 6 w 196"/>
                  <a:gd name="T9" fmla="*/ 7 h 85"/>
                  <a:gd name="T10" fmla="*/ 11 w 196"/>
                  <a:gd name="T11" fmla="*/ 6 h 85"/>
                  <a:gd name="T12" fmla="*/ 14 w 196"/>
                  <a:gd name="T13" fmla="*/ 4 h 85"/>
                  <a:gd name="T14" fmla="*/ 16 w 196"/>
                  <a:gd name="T15" fmla="*/ 2 h 85"/>
                  <a:gd name="T16" fmla="*/ 4 w 196"/>
                  <a:gd name="T17" fmla="*/ 0 h 85"/>
                  <a:gd name="T18" fmla="*/ 0 w 196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5"/>
                  <a:gd name="T32" fmla="*/ 196 w 196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1" y="85"/>
                    </a:lnTo>
                    <a:lnTo>
                      <a:pt x="78" y="85"/>
                    </a:lnTo>
                    <a:lnTo>
                      <a:pt x="136" y="75"/>
                    </a:lnTo>
                    <a:lnTo>
                      <a:pt x="176" y="47"/>
                    </a:lnTo>
                    <a:lnTo>
                      <a:pt x="196" y="23"/>
                    </a:lnTo>
                    <a:lnTo>
                      <a:pt x="51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0" name="Freeform 2146"/>
              <p:cNvSpPr>
                <a:spLocks/>
              </p:cNvSpPr>
              <p:nvPr/>
            </p:nvSpPr>
            <p:spPr bwMode="auto">
              <a:xfrm>
                <a:off x="4153" y="3467"/>
                <a:ext cx="32" cy="37"/>
              </a:xfrm>
              <a:custGeom>
                <a:avLst/>
                <a:gdLst>
                  <a:gd name="T0" fmla="*/ 25 w 387"/>
                  <a:gd name="T1" fmla="*/ 0 h 455"/>
                  <a:gd name="T2" fmla="*/ 25 w 387"/>
                  <a:gd name="T3" fmla="*/ 0 h 455"/>
                  <a:gd name="T4" fmla="*/ 24 w 387"/>
                  <a:gd name="T5" fmla="*/ 6 h 455"/>
                  <a:gd name="T6" fmla="*/ 21 w 387"/>
                  <a:gd name="T7" fmla="*/ 11 h 455"/>
                  <a:gd name="T8" fmla="*/ 18 w 387"/>
                  <a:gd name="T9" fmla="*/ 13 h 455"/>
                  <a:gd name="T10" fmla="*/ 14 w 387"/>
                  <a:gd name="T11" fmla="*/ 14 h 455"/>
                  <a:gd name="T12" fmla="*/ 0 w 387"/>
                  <a:gd name="T13" fmla="*/ 14 h 455"/>
                  <a:gd name="T14" fmla="*/ 2 w 387"/>
                  <a:gd name="T15" fmla="*/ 17 h 455"/>
                  <a:gd name="T16" fmla="*/ 5 w 387"/>
                  <a:gd name="T17" fmla="*/ 20 h 455"/>
                  <a:gd name="T18" fmla="*/ 9 w 387"/>
                  <a:gd name="T19" fmla="*/ 21 h 455"/>
                  <a:gd name="T20" fmla="*/ 8 w 387"/>
                  <a:gd name="T21" fmla="*/ 28 h 455"/>
                  <a:gd name="T22" fmla="*/ 12 w 387"/>
                  <a:gd name="T23" fmla="*/ 28 h 455"/>
                  <a:gd name="T24" fmla="*/ 14 w 387"/>
                  <a:gd name="T25" fmla="*/ 30 h 455"/>
                  <a:gd name="T26" fmla="*/ 14 w 387"/>
                  <a:gd name="T27" fmla="*/ 31 h 455"/>
                  <a:gd name="T28" fmla="*/ 13 w 387"/>
                  <a:gd name="T29" fmla="*/ 34 h 455"/>
                  <a:gd name="T30" fmla="*/ 12 w 387"/>
                  <a:gd name="T31" fmla="*/ 34 h 455"/>
                  <a:gd name="T32" fmla="*/ 8 w 387"/>
                  <a:gd name="T33" fmla="*/ 35 h 455"/>
                  <a:gd name="T34" fmla="*/ 20 w 387"/>
                  <a:gd name="T35" fmla="*/ 37 h 455"/>
                  <a:gd name="T36" fmla="*/ 21 w 387"/>
                  <a:gd name="T37" fmla="*/ 32 h 455"/>
                  <a:gd name="T38" fmla="*/ 19 w 387"/>
                  <a:gd name="T39" fmla="*/ 27 h 455"/>
                  <a:gd name="T40" fmla="*/ 18 w 387"/>
                  <a:gd name="T41" fmla="*/ 26 h 455"/>
                  <a:gd name="T42" fmla="*/ 14 w 387"/>
                  <a:gd name="T43" fmla="*/ 24 h 455"/>
                  <a:gd name="T44" fmla="*/ 15 w 387"/>
                  <a:gd name="T45" fmla="*/ 22 h 455"/>
                  <a:gd name="T46" fmla="*/ 18 w 387"/>
                  <a:gd name="T47" fmla="*/ 21 h 455"/>
                  <a:gd name="T48" fmla="*/ 22 w 387"/>
                  <a:gd name="T49" fmla="*/ 20 h 455"/>
                  <a:gd name="T50" fmla="*/ 26 w 387"/>
                  <a:gd name="T51" fmla="*/ 16 h 455"/>
                  <a:gd name="T52" fmla="*/ 26 w 387"/>
                  <a:gd name="T53" fmla="*/ 16 h 455"/>
                  <a:gd name="T54" fmla="*/ 29 w 387"/>
                  <a:gd name="T55" fmla="*/ 12 h 455"/>
                  <a:gd name="T56" fmla="*/ 31 w 387"/>
                  <a:gd name="T57" fmla="*/ 7 h 455"/>
                  <a:gd name="T58" fmla="*/ 32 w 387"/>
                  <a:gd name="T59" fmla="*/ 1 h 455"/>
                  <a:gd name="T60" fmla="*/ 25 w 387"/>
                  <a:gd name="T61" fmla="*/ 0 h 45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5"/>
                  <a:gd name="T95" fmla="*/ 387 w 387"/>
                  <a:gd name="T96" fmla="*/ 455 h 455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5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4" y="262"/>
                    </a:lnTo>
                    <a:lnTo>
                      <a:pt x="96" y="342"/>
                    </a:lnTo>
                    <a:lnTo>
                      <a:pt x="147" y="350"/>
                    </a:lnTo>
                    <a:lnTo>
                      <a:pt x="168" y="365"/>
                    </a:lnTo>
                    <a:lnTo>
                      <a:pt x="174" y="386"/>
                    </a:lnTo>
                    <a:lnTo>
                      <a:pt x="159" y="418"/>
                    </a:lnTo>
                    <a:lnTo>
                      <a:pt x="150" y="424"/>
                    </a:lnTo>
                    <a:lnTo>
                      <a:pt x="94" y="435"/>
                    </a:lnTo>
                    <a:lnTo>
                      <a:pt x="239" y="455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3" y="319"/>
                    </a:lnTo>
                    <a:lnTo>
                      <a:pt x="172" y="296"/>
                    </a:lnTo>
                    <a:lnTo>
                      <a:pt x="178" y="270"/>
                    </a:lnTo>
                    <a:lnTo>
                      <a:pt x="222" y="263"/>
                    </a:lnTo>
                    <a:lnTo>
                      <a:pt x="271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1" name="Freeform 2147"/>
              <p:cNvSpPr>
                <a:spLocks/>
              </p:cNvSpPr>
              <p:nvPr/>
            </p:nvSpPr>
            <p:spPr bwMode="auto">
              <a:xfrm>
                <a:off x="4147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2" name="Freeform 2148"/>
              <p:cNvSpPr>
                <a:spLocks/>
              </p:cNvSpPr>
              <p:nvPr/>
            </p:nvSpPr>
            <p:spPr bwMode="auto">
              <a:xfrm>
                <a:off x="4155" y="3429"/>
                <a:ext cx="30" cy="19"/>
              </a:xfrm>
              <a:custGeom>
                <a:avLst/>
                <a:gdLst>
                  <a:gd name="T0" fmla="*/ 12 w 352"/>
                  <a:gd name="T1" fmla="*/ 0 h 238"/>
                  <a:gd name="T2" fmla="*/ 10 w 352"/>
                  <a:gd name="T3" fmla="*/ 0 h 238"/>
                  <a:gd name="T4" fmla="*/ 6 w 352"/>
                  <a:gd name="T5" fmla="*/ 1 h 238"/>
                  <a:gd name="T6" fmla="*/ 2 w 352"/>
                  <a:gd name="T7" fmla="*/ 3 h 238"/>
                  <a:gd name="T8" fmla="*/ 0 w 352"/>
                  <a:gd name="T9" fmla="*/ 5 h 238"/>
                  <a:gd name="T10" fmla="*/ 13 w 352"/>
                  <a:gd name="T11" fmla="*/ 8 h 238"/>
                  <a:gd name="T12" fmla="*/ 15 w 352"/>
                  <a:gd name="T13" fmla="*/ 8 h 238"/>
                  <a:gd name="T14" fmla="*/ 19 w 352"/>
                  <a:gd name="T15" fmla="*/ 11 h 238"/>
                  <a:gd name="T16" fmla="*/ 21 w 352"/>
                  <a:gd name="T17" fmla="*/ 13 h 238"/>
                  <a:gd name="T18" fmla="*/ 23 w 352"/>
                  <a:gd name="T19" fmla="*/ 19 h 238"/>
                  <a:gd name="T20" fmla="*/ 30 w 352"/>
                  <a:gd name="T21" fmla="*/ 18 h 238"/>
                  <a:gd name="T22" fmla="*/ 29 w 352"/>
                  <a:gd name="T23" fmla="*/ 13 h 238"/>
                  <a:gd name="T24" fmla="*/ 27 w 352"/>
                  <a:gd name="T25" fmla="*/ 9 h 238"/>
                  <a:gd name="T26" fmla="*/ 24 w 352"/>
                  <a:gd name="T27" fmla="*/ 5 h 238"/>
                  <a:gd name="T28" fmla="*/ 21 w 352"/>
                  <a:gd name="T29" fmla="*/ 2 h 238"/>
                  <a:gd name="T30" fmla="*/ 17 w 352"/>
                  <a:gd name="T31" fmla="*/ 1 h 238"/>
                  <a:gd name="T32" fmla="*/ 12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3" name="Freeform 2149"/>
              <p:cNvSpPr>
                <a:spLocks/>
              </p:cNvSpPr>
              <p:nvPr/>
            </p:nvSpPr>
            <p:spPr bwMode="auto">
              <a:xfrm>
                <a:off x="4193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4" name="Freeform 2150"/>
              <p:cNvSpPr>
                <a:spLocks/>
              </p:cNvSpPr>
              <p:nvPr/>
            </p:nvSpPr>
            <p:spPr bwMode="auto">
              <a:xfrm>
                <a:off x="4189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5" name="Freeform 2151"/>
              <p:cNvSpPr>
                <a:spLocks/>
              </p:cNvSpPr>
              <p:nvPr/>
            </p:nvSpPr>
            <p:spPr bwMode="auto">
              <a:xfrm>
                <a:off x="4190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6" name="Freeform 2152"/>
              <p:cNvSpPr>
                <a:spLocks/>
              </p:cNvSpPr>
              <p:nvPr/>
            </p:nvSpPr>
            <p:spPr bwMode="auto">
              <a:xfrm>
                <a:off x="4194" y="3429"/>
                <a:ext cx="35" cy="59"/>
              </a:xfrm>
              <a:custGeom>
                <a:avLst/>
                <a:gdLst>
                  <a:gd name="T0" fmla="*/ 16 w 424"/>
                  <a:gd name="T1" fmla="*/ 0 h 710"/>
                  <a:gd name="T2" fmla="*/ 15 w 424"/>
                  <a:gd name="T3" fmla="*/ 0 h 710"/>
                  <a:gd name="T4" fmla="*/ 10 w 424"/>
                  <a:gd name="T5" fmla="*/ 1 h 710"/>
                  <a:gd name="T6" fmla="*/ 6 w 424"/>
                  <a:gd name="T7" fmla="*/ 2 h 710"/>
                  <a:gd name="T8" fmla="*/ 3 w 424"/>
                  <a:gd name="T9" fmla="*/ 4 h 710"/>
                  <a:gd name="T10" fmla="*/ 0 w 424"/>
                  <a:gd name="T11" fmla="*/ 8 h 710"/>
                  <a:gd name="T12" fmla="*/ 15 w 424"/>
                  <a:gd name="T13" fmla="*/ 8 h 710"/>
                  <a:gd name="T14" fmla="*/ 15 w 424"/>
                  <a:gd name="T15" fmla="*/ 8 h 710"/>
                  <a:gd name="T16" fmla="*/ 20 w 424"/>
                  <a:gd name="T17" fmla="*/ 9 h 710"/>
                  <a:gd name="T18" fmla="*/ 23 w 424"/>
                  <a:gd name="T19" fmla="*/ 11 h 710"/>
                  <a:gd name="T20" fmla="*/ 25 w 424"/>
                  <a:gd name="T21" fmla="*/ 14 h 710"/>
                  <a:gd name="T22" fmla="*/ 25 w 424"/>
                  <a:gd name="T23" fmla="*/ 20 h 710"/>
                  <a:gd name="T24" fmla="*/ 25 w 424"/>
                  <a:gd name="T25" fmla="*/ 22 h 710"/>
                  <a:gd name="T26" fmla="*/ 22 w 424"/>
                  <a:gd name="T27" fmla="*/ 24 h 710"/>
                  <a:gd name="T28" fmla="*/ 18 w 424"/>
                  <a:gd name="T29" fmla="*/ 25 h 710"/>
                  <a:gd name="T30" fmla="*/ 12 w 424"/>
                  <a:gd name="T31" fmla="*/ 26 h 710"/>
                  <a:gd name="T32" fmla="*/ 10 w 424"/>
                  <a:gd name="T33" fmla="*/ 26 h 710"/>
                  <a:gd name="T34" fmla="*/ 6 w 424"/>
                  <a:gd name="T35" fmla="*/ 27 h 710"/>
                  <a:gd name="T36" fmla="*/ 5 w 424"/>
                  <a:gd name="T37" fmla="*/ 28 h 710"/>
                  <a:gd name="T38" fmla="*/ 25 w 424"/>
                  <a:gd name="T39" fmla="*/ 30 h 710"/>
                  <a:gd name="T40" fmla="*/ 25 w 424"/>
                  <a:gd name="T41" fmla="*/ 34 h 710"/>
                  <a:gd name="T42" fmla="*/ 25 w 424"/>
                  <a:gd name="T43" fmla="*/ 38 h 710"/>
                  <a:gd name="T44" fmla="*/ 24 w 424"/>
                  <a:gd name="T45" fmla="*/ 43 h 710"/>
                  <a:gd name="T46" fmla="*/ 23 w 424"/>
                  <a:gd name="T47" fmla="*/ 46 h 710"/>
                  <a:gd name="T48" fmla="*/ 19 w 424"/>
                  <a:gd name="T49" fmla="*/ 50 h 710"/>
                  <a:gd name="T50" fmla="*/ 16 w 424"/>
                  <a:gd name="T51" fmla="*/ 52 h 710"/>
                  <a:gd name="T52" fmla="*/ 26 w 424"/>
                  <a:gd name="T53" fmla="*/ 52 h 710"/>
                  <a:gd name="T54" fmla="*/ 26 w 424"/>
                  <a:gd name="T55" fmla="*/ 53 h 710"/>
                  <a:gd name="T56" fmla="*/ 27 w 424"/>
                  <a:gd name="T57" fmla="*/ 59 h 710"/>
                  <a:gd name="T58" fmla="*/ 35 w 424"/>
                  <a:gd name="T59" fmla="*/ 59 h 710"/>
                  <a:gd name="T60" fmla="*/ 35 w 424"/>
                  <a:gd name="T61" fmla="*/ 58 h 710"/>
                  <a:gd name="T62" fmla="*/ 33 w 424"/>
                  <a:gd name="T63" fmla="*/ 52 h 710"/>
                  <a:gd name="T64" fmla="*/ 33 w 424"/>
                  <a:gd name="T65" fmla="*/ 49 h 710"/>
                  <a:gd name="T66" fmla="*/ 33 w 424"/>
                  <a:gd name="T67" fmla="*/ 43 h 710"/>
                  <a:gd name="T68" fmla="*/ 33 w 424"/>
                  <a:gd name="T69" fmla="*/ 35 h 710"/>
                  <a:gd name="T70" fmla="*/ 33 w 424"/>
                  <a:gd name="T71" fmla="*/ 22 h 710"/>
                  <a:gd name="T72" fmla="*/ 33 w 424"/>
                  <a:gd name="T73" fmla="*/ 18 h 710"/>
                  <a:gd name="T74" fmla="*/ 32 w 424"/>
                  <a:gd name="T75" fmla="*/ 13 h 710"/>
                  <a:gd name="T76" fmla="*/ 32 w 424"/>
                  <a:gd name="T77" fmla="*/ 11 h 710"/>
                  <a:gd name="T78" fmla="*/ 30 w 424"/>
                  <a:gd name="T79" fmla="*/ 6 h 710"/>
                  <a:gd name="T80" fmla="*/ 29 w 424"/>
                  <a:gd name="T81" fmla="*/ 5 h 710"/>
                  <a:gd name="T82" fmla="*/ 25 w 424"/>
                  <a:gd name="T83" fmla="*/ 2 h 710"/>
                  <a:gd name="T84" fmla="*/ 25 w 424"/>
                  <a:gd name="T85" fmla="*/ 2 h 710"/>
                  <a:gd name="T86" fmla="*/ 21 w 424"/>
                  <a:gd name="T87" fmla="*/ 0 h 710"/>
                  <a:gd name="T88" fmla="*/ 16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7" name="Freeform 2153"/>
              <p:cNvSpPr>
                <a:spLocks/>
              </p:cNvSpPr>
              <p:nvPr/>
            </p:nvSpPr>
            <p:spPr bwMode="auto">
              <a:xfrm>
                <a:off x="4195" y="3415"/>
                <a:ext cx="9" cy="6"/>
              </a:xfrm>
              <a:custGeom>
                <a:avLst/>
                <a:gdLst>
                  <a:gd name="T0" fmla="*/ 1 w 103"/>
                  <a:gd name="T1" fmla="*/ 0 h 72"/>
                  <a:gd name="T2" fmla="*/ 0 w 103"/>
                  <a:gd name="T3" fmla="*/ 6 h 72"/>
                  <a:gd name="T4" fmla="*/ 6 w 103"/>
                  <a:gd name="T5" fmla="*/ 6 h 72"/>
                  <a:gd name="T6" fmla="*/ 7 w 103"/>
                  <a:gd name="T7" fmla="*/ 2 h 72"/>
                  <a:gd name="T8" fmla="*/ 9 w 103"/>
                  <a:gd name="T9" fmla="*/ 1 h 72"/>
                  <a:gd name="T10" fmla="*/ 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1" y="0"/>
                    </a:moveTo>
                    <a:lnTo>
                      <a:pt x="0" y="72"/>
                    </a:lnTo>
                    <a:lnTo>
                      <a:pt x="66" y="72"/>
                    </a:lnTo>
                    <a:lnTo>
                      <a:pt x="76" y="25"/>
                    </a:lnTo>
                    <a:lnTo>
                      <a:pt x="103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8" name="Freeform 2154"/>
              <p:cNvSpPr>
                <a:spLocks/>
              </p:cNvSpPr>
              <p:nvPr/>
            </p:nvSpPr>
            <p:spPr bwMode="auto">
              <a:xfrm>
                <a:off x="4196" y="3409"/>
                <a:ext cx="26" cy="12"/>
              </a:xfrm>
              <a:custGeom>
                <a:avLst/>
                <a:gdLst>
                  <a:gd name="T0" fmla="*/ 8 w 307"/>
                  <a:gd name="T1" fmla="*/ 0 h 147"/>
                  <a:gd name="T2" fmla="*/ 5 w 307"/>
                  <a:gd name="T3" fmla="*/ 0 h 147"/>
                  <a:gd name="T4" fmla="*/ 2 w 307"/>
                  <a:gd name="T5" fmla="*/ 3 h 147"/>
                  <a:gd name="T6" fmla="*/ 0 w 307"/>
                  <a:gd name="T7" fmla="*/ 6 h 147"/>
                  <a:gd name="T8" fmla="*/ 8 w 307"/>
                  <a:gd name="T9" fmla="*/ 7 h 147"/>
                  <a:gd name="T10" fmla="*/ 12 w 307"/>
                  <a:gd name="T11" fmla="*/ 9 h 147"/>
                  <a:gd name="T12" fmla="*/ 15 w 307"/>
                  <a:gd name="T13" fmla="*/ 11 h 147"/>
                  <a:gd name="T14" fmla="*/ 19 w 307"/>
                  <a:gd name="T15" fmla="*/ 12 h 147"/>
                  <a:gd name="T16" fmla="*/ 21 w 307"/>
                  <a:gd name="T17" fmla="*/ 12 h 147"/>
                  <a:gd name="T18" fmla="*/ 25 w 307"/>
                  <a:gd name="T19" fmla="*/ 9 h 147"/>
                  <a:gd name="T20" fmla="*/ 26 w 307"/>
                  <a:gd name="T21" fmla="*/ 6 h 147"/>
                  <a:gd name="T22" fmla="*/ 18 w 307"/>
                  <a:gd name="T23" fmla="*/ 4 h 147"/>
                  <a:gd name="T24" fmla="*/ 15 w 307"/>
                  <a:gd name="T25" fmla="*/ 3 h 147"/>
                  <a:gd name="T26" fmla="*/ 11 w 307"/>
                  <a:gd name="T27" fmla="*/ 1 h 147"/>
                  <a:gd name="T28" fmla="*/ 8 w 307"/>
                  <a:gd name="T29" fmla="*/ 0 h 14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7"/>
                  <a:gd name="T47" fmla="*/ 307 w 307"/>
                  <a:gd name="T48" fmla="*/ 147 h 14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7">
                    <a:moveTo>
                      <a:pt x="89" y="0"/>
                    </a:moveTo>
                    <a:lnTo>
                      <a:pt x="61" y="5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7"/>
                    </a:lnTo>
                    <a:lnTo>
                      <a:pt x="140" y="111"/>
                    </a:lnTo>
                    <a:lnTo>
                      <a:pt x="176" y="133"/>
                    </a:lnTo>
                    <a:lnTo>
                      <a:pt x="221" y="147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8" y="55"/>
                    </a:lnTo>
                    <a:lnTo>
                      <a:pt x="172" y="36"/>
                    </a:lnTo>
                    <a:lnTo>
                      <a:pt x="135" y="1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49" name="Freeform 2155"/>
              <p:cNvSpPr>
                <a:spLocks/>
              </p:cNvSpPr>
              <p:nvPr/>
            </p:nvSpPr>
            <p:spPr bwMode="auto">
              <a:xfrm>
                <a:off x="4214" y="3409"/>
                <a:ext cx="9" cy="6"/>
              </a:xfrm>
              <a:custGeom>
                <a:avLst/>
                <a:gdLst>
                  <a:gd name="T0" fmla="*/ 9 w 99"/>
                  <a:gd name="T1" fmla="*/ 0 h 75"/>
                  <a:gd name="T2" fmla="*/ 3 w 99"/>
                  <a:gd name="T3" fmla="*/ 0 h 75"/>
                  <a:gd name="T4" fmla="*/ 2 w 99"/>
                  <a:gd name="T5" fmla="*/ 4 h 75"/>
                  <a:gd name="T6" fmla="*/ 0 w 99"/>
                  <a:gd name="T7" fmla="*/ 5 h 75"/>
                  <a:gd name="T8" fmla="*/ 8 w 99"/>
                  <a:gd name="T9" fmla="*/ 6 h 75"/>
                  <a:gd name="T10" fmla="*/ 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4" y="46"/>
                    </a:lnTo>
                    <a:lnTo>
                      <a:pt x="0" y="57"/>
                    </a:lnTo>
                    <a:lnTo>
                      <a:pt x="89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0" name="Freeform 2156"/>
              <p:cNvSpPr>
                <a:spLocks/>
              </p:cNvSpPr>
              <p:nvPr/>
            </p:nvSpPr>
            <p:spPr bwMode="auto">
              <a:xfrm>
                <a:off x="4241" y="3436"/>
                <a:ext cx="35" cy="53"/>
              </a:xfrm>
              <a:custGeom>
                <a:avLst/>
                <a:gdLst>
                  <a:gd name="T0" fmla="*/ 29 w 419"/>
                  <a:gd name="T1" fmla="*/ 0 h 633"/>
                  <a:gd name="T2" fmla="*/ 15 w 419"/>
                  <a:gd name="T3" fmla="*/ 0 h 633"/>
                  <a:gd name="T4" fmla="*/ 16 w 419"/>
                  <a:gd name="T5" fmla="*/ 1 h 633"/>
                  <a:gd name="T6" fmla="*/ 20 w 419"/>
                  <a:gd name="T7" fmla="*/ 2 h 633"/>
                  <a:gd name="T8" fmla="*/ 24 w 419"/>
                  <a:gd name="T9" fmla="*/ 6 h 633"/>
                  <a:gd name="T10" fmla="*/ 26 w 419"/>
                  <a:gd name="T11" fmla="*/ 10 h 633"/>
                  <a:gd name="T12" fmla="*/ 27 w 419"/>
                  <a:gd name="T13" fmla="*/ 15 h 633"/>
                  <a:gd name="T14" fmla="*/ 27 w 419"/>
                  <a:gd name="T15" fmla="*/ 22 h 633"/>
                  <a:gd name="T16" fmla="*/ 27 w 419"/>
                  <a:gd name="T17" fmla="*/ 23 h 633"/>
                  <a:gd name="T18" fmla="*/ 27 w 419"/>
                  <a:gd name="T19" fmla="*/ 29 h 633"/>
                  <a:gd name="T20" fmla="*/ 26 w 419"/>
                  <a:gd name="T21" fmla="*/ 35 h 633"/>
                  <a:gd name="T22" fmla="*/ 24 w 419"/>
                  <a:gd name="T23" fmla="*/ 39 h 633"/>
                  <a:gd name="T24" fmla="*/ 23 w 419"/>
                  <a:gd name="T25" fmla="*/ 41 h 633"/>
                  <a:gd name="T26" fmla="*/ 19 w 419"/>
                  <a:gd name="T27" fmla="*/ 44 h 633"/>
                  <a:gd name="T28" fmla="*/ 15 w 419"/>
                  <a:gd name="T29" fmla="*/ 45 h 633"/>
                  <a:gd name="T30" fmla="*/ 0 w 419"/>
                  <a:gd name="T31" fmla="*/ 45 h 633"/>
                  <a:gd name="T32" fmla="*/ 2 w 419"/>
                  <a:gd name="T33" fmla="*/ 48 h 633"/>
                  <a:gd name="T34" fmla="*/ 6 w 419"/>
                  <a:gd name="T35" fmla="*/ 51 h 633"/>
                  <a:gd name="T36" fmla="*/ 10 w 419"/>
                  <a:gd name="T37" fmla="*/ 52 h 633"/>
                  <a:gd name="T38" fmla="*/ 15 w 419"/>
                  <a:gd name="T39" fmla="*/ 53 h 633"/>
                  <a:gd name="T40" fmla="*/ 17 w 419"/>
                  <a:gd name="T41" fmla="*/ 53 h 633"/>
                  <a:gd name="T42" fmla="*/ 21 w 419"/>
                  <a:gd name="T43" fmla="*/ 52 h 633"/>
                  <a:gd name="T44" fmla="*/ 25 w 419"/>
                  <a:gd name="T45" fmla="*/ 49 h 633"/>
                  <a:gd name="T46" fmla="*/ 27 w 419"/>
                  <a:gd name="T47" fmla="*/ 48 h 633"/>
                  <a:gd name="T48" fmla="*/ 30 w 419"/>
                  <a:gd name="T49" fmla="*/ 44 h 633"/>
                  <a:gd name="T50" fmla="*/ 33 w 419"/>
                  <a:gd name="T51" fmla="*/ 39 h 633"/>
                  <a:gd name="T52" fmla="*/ 33 w 419"/>
                  <a:gd name="T53" fmla="*/ 39 h 633"/>
                  <a:gd name="T54" fmla="*/ 34 w 419"/>
                  <a:gd name="T55" fmla="*/ 34 h 633"/>
                  <a:gd name="T56" fmla="*/ 35 w 419"/>
                  <a:gd name="T57" fmla="*/ 29 h 633"/>
                  <a:gd name="T58" fmla="*/ 35 w 419"/>
                  <a:gd name="T59" fmla="*/ 22 h 633"/>
                  <a:gd name="T60" fmla="*/ 35 w 419"/>
                  <a:gd name="T61" fmla="*/ 22 h 633"/>
                  <a:gd name="T62" fmla="*/ 35 w 419"/>
                  <a:gd name="T63" fmla="*/ 15 h 633"/>
                  <a:gd name="T64" fmla="*/ 34 w 419"/>
                  <a:gd name="T65" fmla="*/ 9 h 633"/>
                  <a:gd name="T66" fmla="*/ 32 w 419"/>
                  <a:gd name="T67" fmla="*/ 4 h 633"/>
                  <a:gd name="T68" fmla="*/ 29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6" y="572"/>
                    </a:lnTo>
                    <a:lnTo>
                      <a:pt x="70" y="605"/>
                    </a:lnTo>
                    <a:lnTo>
                      <a:pt x="120" y="625"/>
                    </a:lnTo>
                    <a:lnTo>
                      <a:pt x="176" y="633"/>
                    </a:lnTo>
                    <a:lnTo>
                      <a:pt x="200" y="631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19" y="576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59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1" name="Freeform 2157"/>
              <p:cNvSpPr>
                <a:spLocks/>
              </p:cNvSpPr>
              <p:nvPr/>
            </p:nvSpPr>
            <p:spPr bwMode="auto">
              <a:xfrm>
                <a:off x="4235" y="3429"/>
                <a:ext cx="35" cy="52"/>
              </a:xfrm>
              <a:custGeom>
                <a:avLst/>
                <a:gdLst>
                  <a:gd name="T0" fmla="*/ 20 w 419"/>
                  <a:gd name="T1" fmla="*/ 0 h 633"/>
                  <a:gd name="T2" fmla="*/ 19 w 419"/>
                  <a:gd name="T3" fmla="*/ 0 h 633"/>
                  <a:gd name="T4" fmla="*/ 14 w 419"/>
                  <a:gd name="T5" fmla="*/ 1 h 633"/>
                  <a:gd name="T6" fmla="*/ 10 w 419"/>
                  <a:gd name="T7" fmla="*/ 3 h 633"/>
                  <a:gd name="T8" fmla="*/ 7 w 419"/>
                  <a:gd name="T9" fmla="*/ 6 h 633"/>
                  <a:gd name="T10" fmla="*/ 5 w 419"/>
                  <a:gd name="T11" fmla="*/ 8 h 633"/>
                  <a:gd name="T12" fmla="*/ 3 w 419"/>
                  <a:gd name="T13" fmla="*/ 12 h 633"/>
                  <a:gd name="T14" fmla="*/ 1 w 419"/>
                  <a:gd name="T15" fmla="*/ 17 h 633"/>
                  <a:gd name="T16" fmla="*/ 0 w 419"/>
                  <a:gd name="T17" fmla="*/ 23 h 633"/>
                  <a:gd name="T18" fmla="*/ 0 w 419"/>
                  <a:gd name="T19" fmla="*/ 30 h 633"/>
                  <a:gd name="T20" fmla="*/ 0 w 419"/>
                  <a:gd name="T21" fmla="*/ 31 h 633"/>
                  <a:gd name="T22" fmla="*/ 0 w 419"/>
                  <a:gd name="T23" fmla="*/ 37 h 633"/>
                  <a:gd name="T24" fmla="*/ 2 w 419"/>
                  <a:gd name="T25" fmla="*/ 43 h 633"/>
                  <a:gd name="T26" fmla="*/ 3 w 419"/>
                  <a:gd name="T27" fmla="*/ 48 h 633"/>
                  <a:gd name="T28" fmla="*/ 6 w 419"/>
                  <a:gd name="T29" fmla="*/ 52 h 633"/>
                  <a:gd name="T30" fmla="*/ 20 w 419"/>
                  <a:gd name="T31" fmla="*/ 52 h 633"/>
                  <a:gd name="T32" fmla="*/ 19 w 419"/>
                  <a:gd name="T33" fmla="*/ 52 h 633"/>
                  <a:gd name="T34" fmla="*/ 15 w 419"/>
                  <a:gd name="T35" fmla="*/ 50 h 633"/>
                  <a:gd name="T36" fmla="*/ 11 w 419"/>
                  <a:gd name="T37" fmla="*/ 46 h 633"/>
                  <a:gd name="T38" fmla="*/ 11 w 419"/>
                  <a:gd name="T39" fmla="*/ 46 h 633"/>
                  <a:gd name="T40" fmla="*/ 9 w 419"/>
                  <a:gd name="T41" fmla="*/ 42 h 633"/>
                  <a:gd name="T42" fmla="*/ 8 w 419"/>
                  <a:gd name="T43" fmla="*/ 37 h 633"/>
                  <a:gd name="T44" fmla="*/ 8 w 419"/>
                  <a:gd name="T45" fmla="*/ 30 h 633"/>
                  <a:gd name="T46" fmla="*/ 8 w 419"/>
                  <a:gd name="T47" fmla="*/ 30 h 633"/>
                  <a:gd name="T48" fmla="*/ 8 w 419"/>
                  <a:gd name="T49" fmla="*/ 23 h 633"/>
                  <a:gd name="T50" fmla="*/ 9 w 419"/>
                  <a:gd name="T51" fmla="*/ 18 h 633"/>
                  <a:gd name="T52" fmla="*/ 11 w 419"/>
                  <a:gd name="T53" fmla="*/ 13 h 633"/>
                  <a:gd name="T54" fmla="*/ 12 w 419"/>
                  <a:gd name="T55" fmla="*/ 12 h 633"/>
                  <a:gd name="T56" fmla="*/ 16 w 419"/>
                  <a:gd name="T57" fmla="*/ 9 h 633"/>
                  <a:gd name="T58" fmla="*/ 20 w 419"/>
                  <a:gd name="T59" fmla="*/ 8 h 633"/>
                  <a:gd name="T60" fmla="*/ 35 w 419"/>
                  <a:gd name="T61" fmla="*/ 8 h 633"/>
                  <a:gd name="T62" fmla="*/ 33 w 419"/>
                  <a:gd name="T63" fmla="*/ 5 h 633"/>
                  <a:gd name="T64" fmla="*/ 29 w 419"/>
                  <a:gd name="T65" fmla="*/ 2 h 633"/>
                  <a:gd name="T66" fmla="*/ 25 w 419"/>
                  <a:gd name="T67" fmla="*/ 1 h 633"/>
                  <a:gd name="T68" fmla="*/ 20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0" y="77"/>
                    </a:lnTo>
                    <a:lnTo>
                      <a:pt x="64" y="100"/>
                    </a:lnTo>
                    <a:lnTo>
                      <a:pt x="35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8" y="583"/>
                    </a:lnTo>
                    <a:lnTo>
                      <a:pt x="68" y="633"/>
                    </a:lnTo>
                    <a:lnTo>
                      <a:pt x="244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4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19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2" name="Freeform 2158"/>
              <p:cNvSpPr>
                <a:spLocks/>
              </p:cNvSpPr>
              <p:nvPr/>
            </p:nvSpPr>
            <p:spPr bwMode="auto">
              <a:xfrm>
                <a:off x="4311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1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1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2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3" name="Freeform 2159"/>
              <p:cNvSpPr>
                <a:spLocks/>
              </p:cNvSpPr>
              <p:nvPr/>
            </p:nvSpPr>
            <p:spPr bwMode="auto">
              <a:xfrm>
                <a:off x="4305" y="3429"/>
                <a:ext cx="30" cy="53"/>
              </a:xfrm>
              <a:custGeom>
                <a:avLst/>
                <a:gdLst>
                  <a:gd name="T0" fmla="*/ 18 w 364"/>
                  <a:gd name="T1" fmla="*/ 0 h 636"/>
                  <a:gd name="T2" fmla="*/ 17 w 364"/>
                  <a:gd name="T3" fmla="*/ 0 h 636"/>
                  <a:gd name="T4" fmla="*/ 13 w 364"/>
                  <a:gd name="T5" fmla="*/ 1 h 636"/>
                  <a:gd name="T6" fmla="*/ 9 w 364"/>
                  <a:gd name="T7" fmla="*/ 4 h 636"/>
                  <a:gd name="T8" fmla="*/ 7 w 364"/>
                  <a:gd name="T9" fmla="*/ 5 h 636"/>
                  <a:gd name="T10" fmla="*/ 4 w 364"/>
                  <a:gd name="T11" fmla="*/ 9 h 636"/>
                  <a:gd name="T12" fmla="*/ 2 w 364"/>
                  <a:gd name="T13" fmla="*/ 15 h 636"/>
                  <a:gd name="T14" fmla="*/ 1 w 364"/>
                  <a:gd name="T15" fmla="*/ 18 h 636"/>
                  <a:gd name="T16" fmla="*/ 0 w 364"/>
                  <a:gd name="T17" fmla="*/ 24 h 636"/>
                  <a:gd name="T18" fmla="*/ 0 w 364"/>
                  <a:gd name="T19" fmla="*/ 30 h 636"/>
                  <a:gd name="T20" fmla="*/ 0 w 364"/>
                  <a:gd name="T21" fmla="*/ 35 h 636"/>
                  <a:gd name="T22" fmla="*/ 1 w 364"/>
                  <a:gd name="T23" fmla="*/ 41 h 636"/>
                  <a:gd name="T24" fmla="*/ 2 w 364"/>
                  <a:gd name="T25" fmla="*/ 46 h 636"/>
                  <a:gd name="T26" fmla="*/ 3 w 364"/>
                  <a:gd name="T27" fmla="*/ 48 h 636"/>
                  <a:gd name="T28" fmla="*/ 6 w 364"/>
                  <a:gd name="T29" fmla="*/ 53 h 636"/>
                  <a:gd name="T30" fmla="*/ 19 w 364"/>
                  <a:gd name="T31" fmla="*/ 53 h 636"/>
                  <a:gd name="T32" fmla="*/ 18 w 364"/>
                  <a:gd name="T33" fmla="*/ 52 h 636"/>
                  <a:gd name="T34" fmla="*/ 14 w 364"/>
                  <a:gd name="T35" fmla="*/ 51 h 636"/>
                  <a:gd name="T36" fmla="*/ 11 w 364"/>
                  <a:gd name="T37" fmla="*/ 47 h 636"/>
                  <a:gd name="T38" fmla="*/ 9 w 364"/>
                  <a:gd name="T39" fmla="*/ 43 h 636"/>
                  <a:gd name="T40" fmla="*/ 8 w 364"/>
                  <a:gd name="T41" fmla="*/ 37 h 636"/>
                  <a:gd name="T42" fmla="*/ 8 w 364"/>
                  <a:gd name="T43" fmla="*/ 30 h 636"/>
                  <a:gd name="T44" fmla="*/ 8 w 364"/>
                  <a:gd name="T45" fmla="*/ 30 h 636"/>
                  <a:gd name="T46" fmla="*/ 8 w 364"/>
                  <a:gd name="T47" fmla="*/ 23 h 636"/>
                  <a:gd name="T48" fmla="*/ 9 w 364"/>
                  <a:gd name="T49" fmla="*/ 18 h 636"/>
                  <a:gd name="T50" fmla="*/ 11 w 364"/>
                  <a:gd name="T51" fmla="*/ 13 h 636"/>
                  <a:gd name="T52" fmla="*/ 11 w 364"/>
                  <a:gd name="T53" fmla="*/ 13 h 636"/>
                  <a:gd name="T54" fmla="*/ 15 w 364"/>
                  <a:gd name="T55" fmla="*/ 9 h 636"/>
                  <a:gd name="T56" fmla="*/ 19 w 364"/>
                  <a:gd name="T57" fmla="*/ 8 h 636"/>
                  <a:gd name="T58" fmla="*/ 30 w 364"/>
                  <a:gd name="T59" fmla="*/ 8 h 636"/>
                  <a:gd name="T60" fmla="*/ 29 w 364"/>
                  <a:gd name="T61" fmla="*/ 6 h 636"/>
                  <a:gd name="T62" fmla="*/ 25 w 364"/>
                  <a:gd name="T63" fmla="*/ 2 h 636"/>
                  <a:gd name="T64" fmla="*/ 23 w 364"/>
                  <a:gd name="T65" fmla="*/ 1 h 636"/>
                  <a:gd name="T66" fmla="*/ 18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5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3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1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1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4" name="Freeform 2160"/>
              <p:cNvSpPr>
                <a:spLocks/>
              </p:cNvSpPr>
              <p:nvPr/>
            </p:nvSpPr>
            <p:spPr bwMode="auto">
              <a:xfrm>
                <a:off x="4324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2 w 223"/>
                  <a:gd name="T3" fmla="*/ 0 h 958"/>
                  <a:gd name="T4" fmla="*/ 12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5" name="Freeform 2161"/>
              <p:cNvSpPr>
                <a:spLocks/>
              </p:cNvSpPr>
              <p:nvPr/>
            </p:nvSpPr>
            <p:spPr bwMode="auto">
              <a:xfrm>
                <a:off x="4357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6" name="Freeform 2162"/>
              <p:cNvSpPr>
                <a:spLocks/>
              </p:cNvSpPr>
              <p:nvPr/>
            </p:nvSpPr>
            <p:spPr bwMode="auto">
              <a:xfrm>
                <a:off x="4352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7" name="Freeform 2163"/>
              <p:cNvSpPr>
                <a:spLocks/>
              </p:cNvSpPr>
              <p:nvPr/>
            </p:nvSpPr>
            <p:spPr bwMode="auto">
              <a:xfrm>
                <a:off x="4357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2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8" name="Freeform 2164"/>
              <p:cNvSpPr>
                <a:spLocks/>
              </p:cNvSpPr>
              <p:nvPr/>
            </p:nvSpPr>
            <p:spPr bwMode="auto">
              <a:xfrm>
                <a:off x="4427" y="3469"/>
                <a:ext cx="34" cy="20"/>
              </a:xfrm>
              <a:custGeom>
                <a:avLst/>
                <a:gdLst>
                  <a:gd name="T0" fmla="*/ 26 w 410"/>
                  <a:gd name="T1" fmla="*/ 0 h 240"/>
                  <a:gd name="T2" fmla="*/ 25 w 410"/>
                  <a:gd name="T3" fmla="*/ 5 h 240"/>
                  <a:gd name="T4" fmla="*/ 22 w 410"/>
                  <a:gd name="T5" fmla="*/ 9 h 240"/>
                  <a:gd name="T6" fmla="*/ 19 w 410"/>
                  <a:gd name="T7" fmla="*/ 11 h 240"/>
                  <a:gd name="T8" fmla="*/ 15 w 410"/>
                  <a:gd name="T9" fmla="*/ 12 h 240"/>
                  <a:gd name="T10" fmla="*/ 0 w 410"/>
                  <a:gd name="T11" fmla="*/ 12 h 240"/>
                  <a:gd name="T12" fmla="*/ 2 w 410"/>
                  <a:gd name="T13" fmla="*/ 15 h 240"/>
                  <a:gd name="T14" fmla="*/ 6 w 410"/>
                  <a:gd name="T15" fmla="*/ 18 h 240"/>
                  <a:gd name="T16" fmla="*/ 10 w 410"/>
                  <a:gd name="T17" fmla="*/ 19 h 240"/>
                  <a:gd name="T18" fmla="*/ 15 w 410"/>
                  <a:gd name="T19" fmla="*/ 20 h 240"/>
                  <a:gd name="T20" fmla="*/ 20 w 410"/>
                  <a:gd name="T21" fmla="*/ 20 h 240"/>
                  <a:gd name="T22" fmla="*/ 24 w 410"/>
                  <a:gd name="T23" fmla="*/ 18 h 240"/>
                  <a:gd name="T24" fmla="*/ 27 w 410"/>
                  <a:gd name="T25" fmla="*/ 15 h 240"/>
                  <a:gd name="T26" fmla="*/ 30 w 410"/>
                  <a:gd name="T27" fmla="*/ 12 h 240"/>
                  <a:gd name="T28" fmla="*/ 32 w 410"/>
                  <a:gd name="T29" fmla="*/ 7 h 240"/>
                  <a:gd name="T30" fmla="*/ 34 w 410"/>
                  <a:gd name="T31" fmla="*/ 1 h 240"/>
                  <a:gd name="T32" fmla="*/ 26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59" name="Freeform 2165"/>
              <p:cNvSpPr>
                <a:spLocks/>
              </p:cNvSpPr>
              <p:nvPr/>
            </p:nvSpPr>
            <p:spPr bwMode="auto">
              <a:xfrm>
                <a:off x="4421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0" name="Freeform 2166"/>
              <p:cNvSpPr>
                <a:spLocks/>
              </p:cNvSpPr>
              <p:nvPr/>
            </p:nvSpPr>
            <p:spPr bwMode="auto">
              <a:xfrm>
                <a:off x="4427" y="3429"/>
                <a:ext cx="34" cy="29"/>
              </a:xfrm>
              <a:custGeom>
                <a:avLst/>
                <a:gdLst>
                  <a:gd name="T0" fmla="*/ 14 w 411"/>
                  <a:gd name="T1" fmla="*/ 0 h 355"/>
                  <a:gd name="T2" fmla="*/ 11 w 411"/>
                  <a:gd name="T3" fmla="*/ 0 h 355"/>
                  <a:gd name="T4" fmla="*/ 7 w 411"/>
                  <a:gd name="T5" fmla="*/ 2 h 355"/>
                  <a:gd name="T6" fmla="*/ 3 w 411"/>
                  <a:gd name="T7" fmla="*/ 4 h 355"/>
                  <a:gd name="T8" fmla="*/ 0 w 411"/>
                  <a:gd name="T9" fmla="*/ 8 h 355"/>
                  <a:gd name="T10" fmla="*/ 15 w 411"/>
                  <a:gd name="T11" fmla="*/ 8 h 355"/>
                  <a:gd name="T12" fmla="*/ 16 w 411"/>
                  <a:gd name="T13" fmla="*/ 8 h 355"/>
                  <a:gd name="T14" fmla="*/ 20 w 411"/>
                  <a:gd name="T15" fmla="*/ 10 h 355"/>
                  <a:gd name="T16" fmla="*/ 24 w 411"/>
                  <a:gd name="T17" fmla="*/ 13 h 355"/>
                  <a:gd name="T18" fmla="*/ 25 w 411"/>
                  <a:gd name="T19" fmla="*/ 18 h 355"/>
                  <a:gd name="T20" fmla="*/ 26 w 411"/>
                  <a:gd name="T21" fmla="*/ 24 h 355"/>
                  <a:gd name="T22" fmla="*/ 2 w 411"/>
                  <a:gd name="T23" fmla="*/ 24 h 355"/>
                  <a:gd name="T24" fmla="*/ 34 w 411"/>
                  <a:gd name="T25" fmla="*/ 29 h 355"/>
                  <a:gd name="T26" fmla="*/ 34 w 411"/>
                  <a:gd name="T27" fmla="*/ 23 h 355"/>
                  <a:gd name="T28" fmla="*/ 33 w 411"/>
                  <a:gd name="T29" fmla="*/ 17 h 355"/>
                  <a:gd name="T30" fmla="*/ 31 w 411"/>
                  <a:gd name="T31" fmla="*/ 12 h 355"/>
                  <a:gd name="T32" fmla="*/ 29 w 411"/>
                  <a:gd name="T33" fmla="*/ 8 h 355"/>
                  <a:gd name="T34" fmla="*/ 27 w 411"/>
                  <a:gd name="T35" fmla="*/ 5 h 355"/>
                  <a:gd name="T36" fmla="*/ 23 w 411"/>
                  <a:gd name="T37" fmla="*/ 2 h 355"/>
                  <a:gd name="T38" fmla="*/ 19 w 411"/>
                  <a:gd name="T39" fmla="*/ 1 h 355"/>
                  <a:gd name="T40" fmla="*/ 14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1" name="Freeform 2167"/>
              <p:cNvSpPr>
                <a:spLocks/>
              </p:cNvSpPr>
              <p:nvPr/>
            </p:nvSpPr>
            <p:spPr bwMode="auto">
              <a:xfrm>
                <a:off x="4489" y="3435"/>
                <a:ext cx="13" cy="5"/>
              </a:xfrm>
              <a:custGeom>
                <a:avLst/>
                <a:gdLst>
                  <a:gd name="T0" fmla="*/ 12 w 165"/>
                  <a:gd name="T1" fmla="*/ 0 h 60"/>
                  <a:gd name="T2" fmla="*/ 0 w 165"/>
                  <a:gd name="T3" fmla="*/ 2 h 60"/>
                  <a:gd name="T4" fmla="*/ 2 w 165"/>
                  <a:gd name="T5" fmla="*/ 2 h 60"/>
                  <a:gd name="T6" fmla="*/ 6 w 165"/>
                  <a:gd name="T7" fmla="*/ 5 h 60"/>
                  <a:gd name="T8" fmla="*/ 13 w 165"/>
                  <a:gd name="T9" fmla="*/ 3 h 60"/>
                  <a:gd name="T10" fmla="*/ 12 w 165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60"/>
                  <a:gd name="T20" fmla="*/ 165 w 16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5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2" name="Freeform 2168"/>
              <p:cNvSpPr>
                <a:spLocks/>
              </p:cNvSpPr>
              <p:nvPr/>
            </p:nvSpPr>
            <p:spPr bwMode="auto">
              <a:xfrm>
                <a:off x="4494" y="3434"/>
                <a:ext cx="20" cy="54"/>
              </a:xfrm>
              <a:custGeom>
                <a:avLst/>
                <a:gdLst>
                  <a:gd name="T0" fmla="*/ 11 w 237"/>
                  <a:gd name="T1" fmla="*/ 0 h 645"/>
                  <a:gd name="T2" fmla="*/ 8 w 237"/>
                  <a:gd name="T3" fmla="*/ 5 h 645"/>
                  <a:gd name="T4" fmla="*/ 0 w 237"/>
                  <a:gd name="T5" fmla="*/ 6 h 645"/>
                  <a:gd name="T6" fmla="*/ 1 w 237"/>
                  <a:gd name="T7" fmla="*/ 10 h 645"/>
                  <a:gd name="T8" fmla="*/ 2 w 237"/>
                  <a:gd name="T9" fmla="*/ 16 h 645"/>
                  <a:gd name="T10" fmla="*/ 2 w 237"/>
                  <a:gd name="T11" fmla="*/ 54 h 645"/>
                  <a:gd name="T12" fmla="*/ 9 w 237"/>
                  <a:gd name="T13" fmla="*/ 54 h 645"/>
                  <a:gd name="T14" fmla="*/ 9 w 237"/>
                  <a:gd name="T15" fmla="*/ 20 h 645"/>
                  <a:gd name="T16" fmla="*/ 9 w 237"/>
                  <a:gd name="T17" fmla="*/ 18 h 645"/>
                  <a:gd name="T18" fmla="*/ 10 w 237"/>
                  <a:gd name="T19" fmla="*/ 12 h 645"/>
                  <a:gd name="T20" fmla="*/ 12 w 237"/>
                  <a:gd name="T21" fmla="*/ 7 h 645"/>
                  <a:gd name="T22" fmla="*/ 16 w 237"/>
                  <a:gd name="T23" fmla="*/ 4 h 645"/>
                  <a:gd name="T24" fmla="*/ 20 w 237"/>
                  <a:gd name="T25" fmla="*/ 3 h 645"/>
                  <a:gd name="T26" fmla="*/ 11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5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3" name="Freeform 2169"/>
              <p:cNvSpPr>
                <a:spLocks/>
              </p:cNvSpPr>
              <p:nvPr/>
            </p:nvSpPr>
            <p:spPr bwMode="auto">
              <a:xfrm>
                <a:off x="4470" y="3430"/>
                <a:ext cx="14" cy="58"/>
              </a:xfrm>
              <a:custGeom>
                <a:avLst/>
                <a:gdLst>
                  <a:gd name="T0" fmla="*/ 7 w 166"/>
                  <a:gd name="T1" fmla="*/ 0 h 694"/>
                  <a:gd name="T2" fmla="*/ 0 w 166"/>
                  <a:gd name="T3" fmla="*/ 0 h 694"/>
                  <a:gd name="T4" fmla="*/ 0 w 166"/>
                  <a:gd name="T5" fmla="*/ 58 h 694"/>
                  <a:gd name="T6" fmla="*/ 7 w 166"/>
                  <a:gd name="T7" fmla="*/ 58 h 694"/>
                  <a:gd name="T8" fmla="*/ 7 w 166"/>
                  <a:gd name="T9" fmla="*/ 28 h 694"/>
                  <a:gd name="T10" fmla="*/ 7 w 166"/>
                  <a:gd name="T11" fmla="*/ 28 h 694"/>
                  <a:gd name="T12" fmla="*/ 8 w 166"/>
                  <a:gd name="T13" fmla="*/ 21 h 694"/>
                  <a:gd name="T14" fmla="*/ 9 w 166"/>
                  <a:gd name="T15" fmla="*/ 16 h 694"/>
                  <a:gd name="T16" fmla="*/ 10 w 166"/>
                  <a:gd name="T17" fmla="*/ 14 h 694"/>
                  <a:gd name="T18" fmla="*/ 12 w 166"/>
                  <a:gd name="T19" fmla="*/ 9 h 694"/>
                  <a:gd name="T20" fmla="*/ 14 w 166"/>
                  <a:gd name="T21" fmla="*/ 8 h 694"/>
                  <a:gd name="T22" fmla="*/ 7 w 166"/>
                  <a:gd name="T23" fmla="*/ 8 h 694"/>
                  <a:gd name="T24" fmla="*/ 7 w 166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4"/>
                  <a:gd name="T41" fmla="*/ 166 w 166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49"/>
                    </a:lnTo>
                    <a:lnTo>
                      <a:pt x="103" y="190"/>
                    </a:lnTo>
                    <a:lnTo>
                      <a:pt x="113" y="162"/>
                    </a:lnTo>
                    <a:lnTo>
                      <a:pt x="148" y="112"/>
                    </a:lnTo>
                    <a:lnTo>
                      <a:pt x="166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4" name="Freeform 2170"/>
              <p:cNvSpPr>
                <a:spLocks/>
              </p:cNvSpPr>
              <p:nvPr/>
            </p:nvSpPr>
            <p:spPr bwMode="auto">
              <a:xfrm>
                <a:off x="4505" y="3429"/>
                <a:ext cx="24" cy="59"/>
              </a:xfrm>
              <a:custGeom>
                <a:avLst/>
                <a:gdLst>
                  <a:gd name="T0" fmla="*/ 10 w 285"/>
                  <a:gd name="T1" fmla="*/ 0 h 710"/>
                  <a:gd name="T2" fmla="*/ 7 w 285"/>
                  <a:gd name="T3" fmla="*/ 0 h 710"/>
                  <a:gd name="T4" fmla="*/ 3 w 285"/>
                  <a:gd name="T5" fmla="*/ 2 h 710"/>
                  <a:gd name="T6" fmla="*/ 0 w 285"/>
                  <a:gd name="T7" fmla="*/ 5 h 710"/>
                  <a:gd name="T8" fmla="*/ 9 w 285"/>
                  <a:gd name="T9" fmla="*/ 9 h 710"/>
                  <a:gd name="T10" fmla="*/ 9 w 285"/>
                  <a:gd name="T11" fmla="*/ 9 h 710"/>
                  <a:gd name="T12" fmla="*/ 13 w 285"/>
                  <a:gd name="T13" fmla="*/ 10 h 710"/>
                  <a:gd name="T14" fmla="*/ 16 w 285"/>
                  <a:gd name="T15" fmla="*/ 14 h 710"/>
                  <a:gd name="T16" fmla="*/ 16 w 285"/>
                  <a:gd name="T17" fmla="*/ 16 h 710"/>
                  <a:gd name="T18" fmla="*/ 17 w 285"/>
                  <a:gd name="T19" fmla="*/ 23 h 710"/>
                  <a:gd name="T20" fmla="*/ 17 w 285"/>
                  <a:gd name="T21" fmla="*/ 59 h 710"/>
                  <a:gd name="T22" fmla="*/ 24 w 285"/>
                  <a:gd name="T23" fmla="*/ 59 h 710"/>
                  <a:gd name="T24" fmla="*/ 24 w 285"/>
                  <a:gd name="T25" fmla="*/ 19 h 710"/>
                  <a:gd name="T26" fmla="*/ 24 w 285"/>
                  <a:gd name="T27" fmla="*/ 15 h 710"/>
                  <a:gd name="T28" fmla="*/ 23 w 285"/>
                  <a:gd name="T29" fmla="*/ 9 h 710"/>
                  <a:gd name="T30" fmla="*/ 20 w 285"/>
                  <a:gd name="T31" fmla="*/ 5 h 710"/>
                  <a:gd name="T32" fmla="*/ 19 w 285"/>
                  <a:gd name="T33" fmla="*/ 3 h 710"/>
                  <a:gd name="T34" fmla="*/ 15 w 285"/>
                  <a:gd name="T35" fmla="*/ 1 h 710"/>
                  <a:gd name="T36" fmla="*/ 10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1" y="26"/>
                    </a:lnTo>
                    <a:lnTo>
                      <a:pt x="0" y="65"/>
                    </a:lnTo>
                    <a:lnTo>
                      <a:pt x="105" y="103"/>
                    </a:lnTo>
                    <a:lnTo>
                      <a:pt x="107" y="103"/>
                    </a:lnTo>
                    <a:lnTo>
                      <a:pt x="158" y="121"/>
                    </a:lnTo>
                    <a:lnTo>
                      <a:pt x="189" y="171"/>
                    </a:lnTo>
                    <a:lnTo>
                      <a:pt x="193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2" y="177"/>
                    </a:lnTo>
                    <a:lnTo>
                      <a:pt x="269" y="109"/>
                    </a:lnTo>
                    <a:lnTo>
                      <a:pt x="243" y="57"/>
                    </a:lnTo>
                    <a:lnTo>
                      <a:pt x="226" y="38"/>
                    </a:lnTo>
                    <a:lnTo>
                      <a:pt x="181" y="1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5" name="Freeform 2171"/>
              <p:cNvSpPr>
                <a:spLocks/>
              </p:cNvSpPr>
              <p:nvPr/>
            </p:nvSpPr>
            <p:spPr bwMode="auto">
              <a:xfrm>
                <a:off x="4477" y="3429"/>
                <a:ext cx="24" cy="9"/>
              </a:xfrm>
              <a:custGeom>
                <a:avLst/>
                <a:gdLst>
                  <a:gd name="T0" fmla="*/ 13 w 290"/>
                  <a:gd name="T1" fmla="*/ 0 h 117"/>
                  <a:gd name="T2" fmla="*/ 9 w 290"/>
                  <a:gd name="T3" fmla="*/ 0 h 117"/>
                  <a:gd name="T4" fmla="*/ 5 w 290"/>
                  <a:gd name="T5" fmla="*/ 2 h 117"/>
                  <a:gd name="T6" fmla="*/ 3 w 290"/>
                  <a:gd name="T7" fmla="*/ 5 h 117"/>
                  <a:gd name="T8" fmla="*/ 0 w 290"/>
                  <a:gd name="T9" fmla="*/ 9 h 117"/>
                  <a:gd name="T10" fmla="*/ 7 w 290"/>
                  <a:gd name="T11" fmla="*/ 9 h 117"/>
                  <a:gd name="T12" fmla="*/ 12 w 290"/>
                  <a:gd name="T13" fmla="*/ 8 h 117"/>
                  <a:gd name="T14" fmla="*/ 24 w 290"/>
                  <a:gd name="T15" fmla="*/ 6 h 117"/>
                  <a:gd name="T16" fmla="*/ 21 w 290"/>
                  <a:gd name="T17" fmla="*/ 3 h 117"/>
                  <a:gd name="T18" fmla="*/ 18 w 290"/>
                  <a:gd name="T19" fmla="*/ 1 h 117"/>
                  <a:gd name="T20" fmla="*/ 13 w 290"/>
                  <a:gd name="T21" fmla="*/ 0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7"/>
                  <a:gd name="T35" fmla="*/ 290 w 290"/>
                  <a:gd name="T36" fmla="*/ 117 h 1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7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2"/>
                    </a:lnTo>
                    <a:lnTo>
                      <a:pt x="35" y="60"/>
                    </a:lnTo>
                    <a:lnTo>
                      <a:pt x="0" y="114"/>
                    </a:lnTo>
                    <a:lnTo>
                      <a:pt x="87" y="117"/>
                    </a:lnTo>
                    <a:lnTo>
                      <a:pt x="139" y="103"/>
                    </a:lnTo>
                    <a:lnTo>
                      <a:pt x="290" y="81"/>
                    </a:lnTo>
                    <a:lnTo>
                      <a:pt x="253" y="33"/>
                    </a:lnTo>
                    <a:lnTo>
                      <a:pt x="214" y="10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6" name="Freeform 2172"/>
              <p:cNvSpPr>
                <a:spLocks/>
              </p:cNvSpPr>
              <p:nvPr/>
            </p:nvSpPr>
            <p:spPr bwMode="auto">
              <a:xfrm>
                <a:off x="4543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7" name="Freeform 2173"/>
              <p:cNvSpPr>
                <a:spLocks/>
              </p:cNvSpPr>
              <p:nvPr/>
            </p:nvSpPr>
            <p:spPr bwMode="auto">
              <a:xfrm>
                <a:off x="4538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8" name="Freeform 2174"/>
              <p:cNvSpPr>
                <a:spLocks/>
              </p:cNvSpPr>
              <p:nvPr/>
            </p:nvSpPr>
            <p:spPr bwMode="auto">
              <a:xfrm>
                <a:off x="4543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69" name="Freeform 2175"/>
              <p:cNvSpPr>
                <a:spLocks/>
              </p:cNvSpPr>
              <p:nvPr/>
            </p:nvSpPr>
            <p:spPr bwMode="auto">
              <a:xfrm>
                <a:off x="4587" y="3430"/>
                <a:ext cx="15" cy="58"/>
              </a:xfrm>
              <a:custGeom>
                <a:avLst/>
                <a:gdLst>
                  <a:gd name="T0" fmla="*/ 6 w 187"/>
                  <a:gd name="T1" fmla="*/ 0 h 694"/>
                  <a:gd name="T2" fmla="*/ 0 w 187"/>
                  <a:gd name="T3" fmla="*/ 0 h 694"/>
                  <a:gd name="T4" fmla="*/ 0 w 187"/>
                  <a:gd name="T5" fmla="*/ 58 h 694"/>
                  <a:gd name="T6" fmla="*/ 7 w 187"/>
                  <a:gd name="T7" fmla="*/ 58 h 694"/>
                  <a:gd name="T8" fmla="*/ 7 w 187"/>
                  <a:gd name="T9" fmla="*/ 28 h 694"/>
                  <a:gd name="T10" fmla="*/ 7 w 187"/>
                  <a:gd name="T11" fmla="*/ 22 h 694"/>
                  <a:gd name="T12" fmla="*/ 8 w 187"/>
                  <a:gd name="T13" fmla="*/ 16 h 694"/>
                  <a:gd name="T14" fmla="*/ 8 w 187"/>
                  <a:gd name="T15" fmla="*/ 16 h 694"/>
                  <a:gd name="T16" fmla="*/ 11 w 187"/>
                  <a:gd name="T17" fmla="*/ 11 h 694"/>
                  <a:gd name="T18" fmla="*/ 11 w 187"/>
                  <a:gd name="T19" fmla="*/ 11 h 694"/>
                  <a:gd name="T20" fmla="*/ 15 w 187"/>
                  <a:gd name="T21" fmla="*/ 9 h 694"/>
                  <a:gd name="T22" fmla="*/ 6 w 187"/>
                  <a:gd name="T23" fmla="*/ 9 h 694"/>
                  <a:gd name="T24" fmla="*/ 6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29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0" name="Freeform 2176"/>
              <p:cNvSpPr>
                <a:spLocks/>
              </p:cNvSpPr>
              <p:nvPr/>
            </p:nvSpPr>
            <p:spPr bwMode="auto">
              <a:xfrm>
                <a:off x="4593" y="3429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1" name="Freeform 2177"/>
              <p:cNvSpPr>
                <a:spLocks/>
              </p:cNvSpPr>
              <p:nvPr/>
            </p:nvSpPr>
            <p:spPr bwMode="auto">
              <a:xfrm>
                <a:off x="4613" y="3493"/>
                <a:ext cx="32" cy="18"/>
              </a:xfrm>
              <a:custGeom>
                <a:avLst/>
                <a:gdLst>
                  <a:gd name="T0" fmla="*/ 0 w 386"/>
                  <a:gd name="T1" fmla="*/ 0 h 224"/>
                  <a:gd name="T2" fmla="*/ 0 w 386"/>
                  <a:gd name="T3" fmla="*/ 5 h 224"/>
                  <a:gd name="T4" fmla="*/ 2 w 386"/>
                  <a:gd name="T5" fmla="*/ 10 h 224"/>
                  <a:gd name="T6" fmla="*/ 5 w 386"/>
                  <a:gd name="T7" fmla="*/ 14 h 224"/>
                  <a:gd name="T8" fmla="*/ 8 w 386"/>
                  <a:gd name="T9" fmla="*/ 16 h 224"/>
                  <a:gd name="T10" fmla="*/ 12 w 386"/>
                  <a:gd name="T11" fmla="*/ 18 h 224"/>
                  <a:gd name="T12" fmla="*/ 17 w 386"/>
                  <a:gd name="T13" fmla="*/ 18 h 224"/>
                  <a:gd name="T14" fmla="*/ 20 w 386"/>
                  <a:gd name="T15" fmla="*/ 18 h 224"/>
                  <a:gd name="T16" fmla="*/ 24 w 386"/>
                  <a:gd name="T17" fmla="*/ 17 h 224"/>
                  <a:gd name="T18" fmla="*/ 28 w 386"/>
                  <a:gd name="T19" fmla="*/ 15 h 224"/>
                  <a:gd name="T20" fmla="*/ 29 w 386"/>
                  <a:gd name="T21" fmla="*/ 14 h 224"/>
                  <a:gd name="T22" fmla="*/ 32 w 386"/>
                  <a:gd name="T23" fmla="*/ 11 h 224"/>
                  <a:gd name="T24" fmla="*/ 17 w 386"/>
                  <a:gd name="T25" fmla="*/ 10 h 224"/>
                  <a:gd name="T26" fmla="*/ 13 w 386"/>
                  <a:gd name="T27" fmla="*/ 10 h 224"/>
                  <a:gd name="T28" fmla="*/ 10 w 386"/>
                  <a:gd name="T29" fmla="*/ 8 h 224"/>
                  <a:gd name="T30" fmla="*/ 9 w 386"/>
                  <a:gd name="T31" fmla="*/ 7 h 224"/>
                  <a:gd name="T32" fmla="*/ 7 w 386"/>
                  <a:gd name="T33" fmla="*/ 1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4" y="57"/>
                    </a:lnTo>
                    <a:lnTo>
                      <a:pt x="22" y="120"/>
                    </a:lnTo>
                    <a:lnTo>
                      <a:pt x="56" y="168"/>
                    </a:lnTo>
                    <a:lnTo>
                      <a:pt x="97" y="199"/>
                    </a:lnTo>
                    <a:lnTo>
                      <a:pt x="147" y="218"/>
                    </a:lnTo>
                    <a:lnTo>
                      <a:pt x="206" y="224"/>
                    </a:lnTo>
                    <a:lnTo>
                      <a:pt x="239" y="222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6" y="136"/>
                    </a:lnTo>
                    <a:lnTo>
                      <a:pt x="205" y="128"/>
                    </a:lnTo>
                    <a:lnTo>
                      <a:pt x="160" y="120"/>
                    </a:lnTo>
                    <a:lnTo>
                      <a:pt x="116" y="94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2" name="Freeform 2178"/>
              <p:cNvSpPr>
                <a:spLocks/>
              </p:cNvSpPr>
              <p:nvPr/>
            </p:nvSpPr>
            <p:spPr bwMode="auto">
              <a:xfrm>
                <a:off x="4630" y="3480"/>
                <a:ext cx="20" cy="24"/>
              </a:xfrm>
              <a:custGeom>
                <a:avLst/>
                <a:gdLst>
                  <a:gd name="T0" fmla="*/ 20 w 236"/>
                  <a:gd name="T1" fmla="*/ 0 h 287"/>
                  <a:gd name="T2" fmla="*/ 12 w 236"/>
                  <a:gd name="T3" fmla="*/ 0 h 287"/>
                  <a:gd name="T4" fmla="*/ 12 w 236"/>
                  <a:gd name="T5" fmla="*/ 1 h 287"/>
                  <a:gd name="T6" fmla="*/ 12 w 236"/>
                  <a:gd name="T7" fmla="*/ 8 h 287"/>
                  <a:gd name="T8" fmla="*/ 12 w 236"/>
                  <a:gd name="T9" fmla="*/ 13 h 287"/>
                  <a:gd name="T10" fmla="*/ 11 w 236"/>
                  <a:gd name="T11" fmla="*/ 16 h 287"/>
                  <a:gd name="T12" fmla="*/ 8 w 236"/>
                  <a:gd name="T13" fmla="*/ 20 h 287"/>
                  <a:gd name="T14" fmla="*/ 5 w 236"/>
                  <a:gd name="T15" fmla="*/ 22 h 287"/>
                  <a:gd name="T16" fmla="*/ 0 w 236"/>
                  <a:gd name="T17" fmla="*/ 23 h 287"/>
                  <a:gd name="T18" fmla="*/ 15 w 236"/>
                  <a:gd name="T19" fmla="*/ 24 h 287"/>
                  <a:gd name="T20" fmla="*/ 18 w 236"/>
                  <a:gd name="T21" fmla="*/ 19 h 287"/>
                  <a:gd name="T22" fmla="*/ 18 w 236"/>
                  <a:gd name="T23" fmla="*/ 18 h 287"/>
                  <a:gd name="T24" fmla="*/ 19 w 236"/>
                  <a:gd name="T25" fmla="*/ 14 h 287"/>
                  <a:gd name="T26" fmla="*/ 20 w 236"/>
                  <a:gd name="T27" fmla="*/ 8 h 287"/>
                  <a:gd name="T28" fmla="*/ 20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1"/>
                    </a:lnTo>
                    <a:lnTo>
                      <a:pt x="140" y="153"/>
                    </a:lnTo>
                    <a:lnTo>
                      <a:pt x="128" y="193"/>
                    </a:lnTo>
                    <a:lnTo>
                      <a:pt x="95" y="245"/>
                    </a:lnTo>
                    <a:lnTo>
                      <a:pt x="58" y="268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2" y="229"/>
                    </a:lnTo>
                    <a:lnTo>
                      <a:pt x="215" y="217"/>
                    </a:lnTo>
                    <a:lnTo>
                      <a:pt x="227" y="163"/>
                    </a:lnTo>
                    <a:lnTo>
                      <a:pt x="233" y="9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3" name="Freeform 2179"/>
              <p:cNvSpPr>
                <a:spLocks/>
              </p:cNvSpPr>
              <p:nvPr/>
            </p:nvSpPr>
            <p:spPr bwMode="auto">
              <a:xfrm>
                <a:off x="4631" y="3435"/>
                <a:ext cx="12" cy="3"/>
              </a:xfrm>
              <a:custGeom>
                <a:avLst/>
                <a:gdLst>
                  <a:gd name="T0" fmla="*/ 11 w 146"/>
                  <a:gd name="T1" fmla="*/ 0 h 37"/>
                  <a:gd name="T2" fmla="*/ 0 w 146"/>
                  <a:gd name="T3" fmla="*/ 1 h 37"/>
                  <a:gd name="T4" fmla="*/ 1 w 146"/>
                  <a:gd name="T5" fmla="*/ 2 h 37"/>
                  <a:gd name="T6" fmla="*/ 5 w 146"/>
                  <a:gd name="T7" fmla="*/ 3 h 37"/>
                  <a:gd name="T8" fmla="*/ 12 w 146"/>
                  <a:gd name="T9" fmla="*/ 2 h 37"/>
                  <a:gd name="T10" fmla="*/ 11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0" y="37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4" name="Freeform 2180"/>
              <p:cNvSpPr>
                <a:spLocks/>
              </p:cNvSpPr>
              <p:nvPr/>
            </p:nvSpPr>
            <p:spPr bwMode="auto">
              <a:xfrm>
                <a:off x="4631" y="3430"/>
                <a:ext cx="19" cy="50"/>
              </a:xfrm>
              <a:custGeom>
                <a:avLst/>
                <a:gdLst>
                  <a:gd name="T0" fmla="*/ 19 w 226"/>
                  <a:gd name="T1" fmla="*/ 0 h 601"/>
                  <a:gd name="T2" fmla="*/ 12 w 226"/>
                  <a:gd name="T3" fmla="*/ 0 h 601"/>
                  <a:gd name="T4" fmla="*/ 12 w 226"/>
                  <a:gd name="T5" fmla="*/ 7 h 601"/>
                  <a:gd name="T6" fmla="*/ 5 w 226"/>
                  <a:gd name="T7" fmla="*/ 8 h 601"/>
                  <a:gd name="T8" fmla="*/ 8 w 226"/>
                  <a:gd name="T9" fmla="*/ 12 h 601"/>
                  <a:gd name="T10" fmla="*/ 10 w 226"/>
                  <a:gd name="T11" fmla="*/ 16 h 601"/>
                  <a:gd name="T12" fmla="*/ 12 w 226"/>
                  <a:gd name="T13" fmla="*/ 21 h 601"/>
                  <a:gd name="T14" fmla="*/ 12 w 226"/>
                  <a:gd name="T15" fmla="*/ 28 h 601"/>
                  <a:gd name="T16" fmla="*/ 12 w 226"/>
                  <a:gd name="T17" fmla="*/ 35 h 601"/>
                  <a:gd name="T18" fmla="*/ 11 w 226"/>
                  <a:gd name="T19" fmla="*/ 40 h 601"/>
                  <a:gd name="T20" fmla="*/ 9 w 226"/>
                  <a:gd name="T21" fmla="*/ 45 h 601"/>
                  <a:gd name="T22" fmla="*/ 8 w 226"/>
                  <a:gd name="T23" fmla="*/ 45 h 601"/>
                  <a:gd name="T24" fmla="*/ 4 w 226"/>
                  <a:gd name="T25" fmla="*/ 49 h 601"/>
                  <a:gd name="T26" fmla="*/ 0 w 226"/>
                  <a:gd name="T27" fmla="*/ 50 h 601"/>
                  <a:gd name="T28" fmla="*/ 19 w 226"/>
                  <a:gd name="T29" fmla="*/ 50 h 601"/>
                  <a:gd name="T30" fmla="*/ 19 w 226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1"/>
                  <a:gd name="T50" fmla="*/ 226 w 226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1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4"/>
                    </a:lnTo>
                    <a:lnTo>
                      <a:pt x="59" y="101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9" y="258"/>
                    </a:lnTo>
                    <a:lnTo>
                      <a:pt x="144" y="339"/>
                    </a:lnTo>
                    <a:lnTo>
                      <a:pt x="140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6" y="601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5" name="Freeform 2181"/>
              <p:cNvSpPr>
                <a:spLocks/>
              </p:cNvSpPr>
              <p:nvPr/>
            </p:nvSpPr>
            <p:spPr bwMode="auto">
              <a:xfrm>
                <a:off x="4612" y="3429"/>
                <a:ext cx="38" cy="59"/>
              </a:xfrm>
              <a:custGeom>
                <a:avLst/>
                <a:gdLst>
                  <a:gd name="T0" fmla="*/ 19 w 459"/>
                  <a:gd name="T1" fmla="*/ 0 h 710"/>
                  <a:gd name="T2" fmla="*/ 17 w 459"/>
                  <a:gd name="T3" fmla="*/ 0 h 710"/>
                  <a:gd name="T4" fmla="*/ 13 w 459"/>
                  <a:gd name="T5" fmla="*/ 1 h 710"/>
                  <a:gd name="T6" fmla="*/ 9 w 459"/>
                  <a:gd name="T7" fmla="*/ 4 h 710"/>
                  <a:gd name="T8" fmla="*/ 7 w 459"/>
                  <a:gd name="T9" fmla="*/ 5 h 710"/>
                  <a:gd name="T10" fmla="*/ 4 w 459"/>
                  <a:gd name="T11" fmla="*/ 9 h 710"/>
                  <a:gd name="T12" fmla="*/ 2 w 459"/>
                  <a:gd name="T13" fmla="*/ 15 h 710"/>
                  <a:gd name="T14" fmla="*/ 1 w 459"/>
                  <a:gd name="T15" fmla="*/ 18 h 710"/>
                  <a:gd name="T16" fmla="*/ 0 w 459"/>
                  <a:gd name="T17" fmla="*/ 24 h 710"/>
                  <a:gd name="T18" fmla="*/ 0 w 459"/>
                  <a:gd name="T19" fmla="*/ 30 h 710"/>
                  <a:gd name="T20" fmla="*/ 0 w 459"/>
                  <a:gd name="T21" fmla="*/ 34 h 710"/>
                  <a:gd name="T22" fmla="*/ 1 w 459"/>
                  <a:gd name="T23" fmla="*/ 40 h 710"/>
                  <a:gd name="T24" fmla="*/ 3 w 459"/>
                  <a:gd name="T25" fmla="*/ 46 h 710"/>
                  <a:gd name="T26" fmla="*/ 5 w 459"/>
                  <a:gd name="T27" fmla="*/ 51 h 710"/>
                  <a:gd name="T28" fmla="*/ 7 w 459"/>
                  <a:gd name="T29" fmla="*/ 53 h 710"/>
                  <a:gd name="T30" fmla="*/ 10 w 459"/>
                  <a:gd name="T31" fmla="*/ 57 h 710"/>
                  <a:gd name="T32" fmla="*/ 14 w 459"/>
                  <a:gd name="T33" fmla="*/ 58 h 710"/>
                  <a:gd name="T34" fmla="*/ 19 w 459"/>
                  <a:gd name="T35" fmla="*/ 59 h 710"/>
                  <a:gd name="T36" fmla="*/ 19 w 459"/>
                  <a:gd name="T37" fmla="*/ 59 h 710"/>
                  <a:gd name="T38" fmla="*/ 24 w 459"/>
                  <a:gd name="T39" fmla="*/ 58 h 710"/>
                  <a:gd name="T40" fmla="*/ 27 w 459"/>
                  <a:gd name="T41" fmla="*/ 56 h 710"/>
                  <a:gd name="T42" fmla="*/ 31 w 459"/>
                  <a:gd name="T43" fmla="*/ 52 h 710"/>
                  <a:gd name="T44" fmla="*/ 38 w 459"/>
                  <a:gd name="T45" fmla="*/ 51 h 710"/>
                  <a:gd name="T46" fmla="*/ 19 w 459"/>
                  <a:gd name="T47" fmla="*/ 51 h 710"/>
                  <a:gd name="T48" fmla="*/ 18 w 459"/>
                  <a:gd name="T49" fmla="*/ 51 h 710"/>
                  <a:gd name="T50" fmla="*/ 14 w 459"/>
                  <a:gd name="T51" fmla="*/ 49 h 710"/>
                  <a:gd name="T52" fmla="*/ 11 w 459"/>
                  <a:gd name="T53" fmla="*/ 46 h 710"/>
                  <a:gd name="T54" fmla="*/ 9 w 459"/>
                  <a:gd name="T55" fmla="*/ 42 h 710"/>
                  <a:gd name="T56" fmla="*/ 8 w 459"/>
                  <a:gd name="T57" fmla="*/ 36 h 710"/>
                  <a:gd name="T58" fmla="*/ 8 w 459"/>
                  <a:gd name="T59" fmla="*/ 29 h 710"/>
                  <a:gd name="T60" fmla="*/ 8 w 459"/>
                  <a:gd name="T61" fmla="*/ 23 h 710"/>
                  <a:gd name="T62" fmla="*/ 9 w 459"/>
                  <a:gd name="T63" fmla="*/ 18 h 710"/>
                  <a:gd name="T64" fmla="*/ 11 w 459"/>
                  <a:gd name="T65" fmla="*/ 13 h 710"/>
                  <a:gd name="T66" fmla="*/ 12 w 459"/>
                  <a:gd name="T67" fmla="*/ 13 h 710"/>
                  <a:gd name="T68" fmla="*/ 15 w 459"/>
                  <a:gd name="T69" fmla="*/ 9 h 710"/>
                  <a:gd name="T70" fmla="*/ 19 w 459"/>
                  <a:gd name="T71" fmla="*/ 8 h 710"/>
                  <a:gd name="T72" fmla="*/ 30 w 459"/>
                  <a:gd name="T73" fmla="*/ 7 h 710"/>
                  <a:gd name="T74" fmla="*/ 27 w 459"/>
                  <a:gd name="T75" fmla="*/ 3 h 710"/>
                  <a:gd name="T76" fmla="*/ 23 w 459"/>
                  <a:gd name="T77" fmla="*/ 1 h 710"/>
                  <a:gd name="T78" fmla="*/ 19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5" y="0"/>
                    </a:moveTo>
                    <a:lnTo>
                      <a:pt x="204" y="2"/>
                    </a:lnTo>
                    <a:lnTo>
                      <a:pt x="152" y="15"/>
                    </a:lnTo>
                    <a:lnTo>
                      <a:pt x="106" y="46"/>
                    </a:lnTo>
                    <a:lnTo>
                      <a:pt x="90" y="61"/>
                    </a:lnTo>
                    <a:lnTo>
                      <a:pt x="54" y="112"/>
                    </a:lnTo>
                    <a:lnTo>
                      <a:pt x="27" y="176"/>
                    </a:lnTo>
                    <a:lnTo>
                      <a:pt x="16" y="217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8"/>
                    </a:lnTo>
                    <a:lnTo>
                      <a:pt x="82" y="641"/>
                    </a:lnTo>
                    <a:lnTo>
                      <a:pt x="122" y="680"/>
                    </a:lnTo>
                    <a:lnTo>
                      <a:pt x="170" y="703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9"/>
                    </a:lnTo>
                    <a:lnTo>
                      <a:pt x="330" y="669"/>
                    </a:lnTo>
                    <a:lnTo>
                      <a:pt x="370" y="620"/>
                    </a:lnTo>
                    <a:lnTo>
                      <a:pt x="459" y="617"/>
                    </a:lnTo>
                    <a:lnTo>
                      <a:pt x="233" y="614"/>
                    </a:lnTo>
                    <a:lnTo>
                      <a:pt x="222" y="613"/>
                    </a:lnTo>
                    <a:lnTo>
                      <a:pt x="172" y="594"/>
                    </a:lnTo>
                    <a:lnTo>
                      <a:pt x="132" y="551"/>
                    </a:lnTo>
                    <a:lnTo>
                      <a:pt x="109" y="501"/>
                    </a:lnTo>
                    <a:lnTo>
                      <a:pt x="96" y="435"/>
                    </a:lnTo>
                    <a:lnTo>
                      <a:pt x="91" y="351"/>
                    </a:lnTo>
                    <a:lnTo>
                      <a:pt x="95" y="282"/>
                    </a:lnTo>
                    <a:lnTo>
                      <a:pt x="108" y="214"/>
                    </a:lnTo>
                    <a:lnTo>
                      <a:pt x="133" y="162"/>
                    </a:lnTo>
                    <a:lnTo>
                      <a:pt x="139" y="152"/>
                    </a:lnTo>
                    <a:lnTo>
                      <a:pt x="181" y="111"/>
                    </a:lnTo>
                    <a:lnTo>
                      <a:pt x="232" y="98"/>
                    </a:lnTo>
                    <a:lnTo>
                      <a:pt x="365" y="80"/>
                    </a:lnTo>
                    <a:lnTo>
                      <a:pt x="324" y="36"/>
                    </a:lnTo>
                    <a:lnTo>
                      <a:pt x="278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6" name="Freeform 2182"/>
              <p:cNvSpPr>
                <a:spLocks/>
              </p:cNvSpPr>
              <p:nvPr/>
            </p:nvSpPr>
            <p:spPr bwMode="auto">
              <a:xfrm>
                <a:off x="4664" y="346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7" name="Freeform 2183"/>
              <p:cNvSpPr>
                <a:spLocks/>
              </p:cNvSpPr>
              <p:nvPr/>
            </p:nvSpPr>
            <p:spPr bwMode="auto">
              <a:xfrm>
                <a:off x="4659" y="3437"/>
                <a:ext cx="39" cy="44"/>
              </a:xfrm>
              <a:custGeom>
                <a:avLst/>
                <a:gdLst>
                  <a:gd name="T0" fmla="*/ 5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5 w 479"/>
                  <a:gd name="T21" fmla="*/ 44 h 534"/>
                  <a:gd name="T22" fmla="*/ 20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1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7 w 479"/>
                  <a:gd name="T35" fmla="*/ 24 h 534"/>
                  <a:gd name="T36" fmla="*/ 39 w 479"/>
                  <a:gd name="T37" fmla="*/ 24 h 534"/>
                  <a:gd name="T38" fmla="*/ 39 w 479"/>
                  <a:gd name="T39" fmla="*/ 22 h 534"/>
                  <a:gd name="T40" fmla="*/ 39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1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5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8" name="Freeform 2184"/>
              <p:cNvSpPr>
                <a:spLocks/>
              </p:cNvSpPr>
              <p:nvPr/>
            </p:nvSpPr>
            <p:spPr bwMode="auto">
              <a:xfrm>
                <a:off x="4664" y="3429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79" name="Freeform 2185"/>
              <p:cNvSpPr>
                <a:spLocks/>
              </p:cNvSpPr>
              <p:nvPr/>
            </p:nvSpPr>
            <p:spPr bwMode="auto">
              <a:xfrm>
                <a:off x="4666" y="3407"/>
                <a:ext cx="16" cy="16"/>
              </a:xfrm>
              <a:custGeom>
                <a:avLst/>
                <a:gdLst>
                  <a:gd name="T0" fmla="*/ 16 w 200"/>
                  <a:gd name="T1" fmla="*/ 0 h 183"/>
                  <a:gd name="T2" fmla="*/ 8 w 200"/>
                  <a:gd name="T3" fmla="*/ 0 h 183"/>
                  <a:gd name="T4" fmla="*/ 0 w 200"/>
                  <a:gd name="T5" fmla="*/ 16 h 183"/>
                  <a:gd name="T6" fmla="*/ 8 w 200"/>
                  <a:gd name="T7" fmla="*/ 16 h 183"/>
                  <a:gd name="T8" fmla="*/ 12 w 200"/>
                  <a:gd name="T9" fmla="*/ 6 h 183"/>
                  <a:gd name="T10" fmla="*/ 16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0" name="Freeform 2186"/>
              <p:cNvSpPr>
                <a:spLocks/>
              </p:cNvSpPr>
              <p:nvPr/>
            </p:nvSpPr>
            <p:spPr bwMode="auto">
              <a:xfrm>
                <a:off x="4679" y="3407"/>
                <a:ext cx="12" cy="16"/>
              </a:xfrm>
              <a:custGeom>
                <a:avLst/>
                <a:gdLst>
                  <a:gd name="T0" fmla="*/ 3 w 155"/>
                  <a:gd name="T1" fmla="*/ 0 h 183"/>
                  <a:gd name="T2" fmla="*/ 0 w 155"/>
                  <a:gd name="T3" fmla="*/ 6 h 183"/>
                  <a:gd name="T4" fmla="*/ 4 w 155"/>
                  <a:gd name="T5" fmla="*/ 16 h 183"/>
                  <a:gd name="T6" fmla="*/ 12 w 155"/>
                  <a:gd name="T7" fmla="*/ 16 h 183"/>
                  <a:gd name="T8" fmla="*/ 3 w 15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83"/>
                  <a:gd name="T17" fmla="*/ 155 w 15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5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1" name="Freeform 2187"/>
              <p:cNvSpPr>
                <a:spLocks/>
              </p:cNvSpPr>
              <p:nvPr/>
            </p:nvSpPr>
            <p:spPr bwMode="auto">
              <a:xfrm>
                <a:off x="4726" y="3435"/>
                <a:ext cx="17" cy="53"/>
              </a:xfrm>
              <a:custGeom>
                <a:avLst/>
                <a:gdLst>
                  <a:gd name="T0" fmla="*/ 14 w 197"/>
                  <a:gd name="T1" fmla="*/ 0 h 628"/>
                  <a:gd name="T2" fmla="*/ 0 w 197"/>
                  <a:gd name="T3" fmla="*/ 2 h 628"/>
                  <a:gd name="T4" fmla="*/ 1 w 197"/>
                  <a:gd name="T5" fmla="*/ 2 h 628"/>
                  <a:gd name="T6" fmla="*/ 5 w 197"/>
                  <a:gd name="T7" fmla="*/ 3 h 628"/>
                  <a:gd name="T8" fmla="*/ 6 w 197"/>
                  <a:gd name="T9" fmla="*/ 4 h 628"/>
                  <a:gd name="T10" fmla="*/ 9 w 197"/>
                  <a:gd name="T11" fmla="*/ 8 h 628"/>
                  <a:gd name="T12" fmla="*/ 9 w 197"/>
                  <a:gd name="T13" fmla="*/ 11 h 628"/>
                  <a:gd name="T14" fmla="*/ 9 w 197"/>
                  <a:gd name="T15" fmla="*/ 17 h 628"/>
                  <a:gd name="T16" fmla="*/ 9 w 197"/>
                  <a:gd name="T17" fmla="*/ 53 h 628"/>
                  <a:gd name="T18" fmla="*/ 17 w 197"/>
                  <a:gd name="T19" fmla="*/ 53 h 628"/>
                  <a:gd name="T20" fmla="*/ 17 w 197"/>
                  <a:gd name="T21" fmla="*/ 17 h 628"/>
                  <a:gd name="T22" fmla="*/ 17 w 197"/>
                  <a:gd name="T23" fmla="*/ 12 h 628"/>
                  <a:gd name="T24" fmla="*/ 16 w 197"/>
                  <a:gd name="T25" fmla="*/ 7 h 628"/>
                  <a:gd name="T26" fmla="*/ 16 w 197"/>
                  <a:gd name="T27" fmla="*/ 5 h 628"/>
                  <a:gd name="T28" fmla="*/ 1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9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2" name="Freeform 2188"/>
              <p:cNvSpPr>
                <a:spLocks/>
              </p:cNvSpPr>
              <p:nvPr/>
            </p:nvSpPr>
            <p:spPr bwMode="auto">
              <a:xfrm>
                <a:off x="4707" y="3430"/>
                <a:ext cx="11" cy="58"/>
              </a:xfrm>
              <a:custGeom>
                <a:avLst/>
                <a:gdLst>
                  <a:gd name="T0" fmla="*/ 7 w 129"/>
                  <a:gd name="T1" fmla="*/ 0 h 694"/>
                  <a:gd name="T2" fmla="*/ 0 w 129"/>
                  <a:gd name="T3" fmla="*/ 0 h 694"/>
                  <a:gd name="T4" fmla="*/ 0 w 129"/>
                  <a:gd name="T5" fmla="*/ 58 h 694"/>
                  <a:gd name="T6" fmla="*/ 8 w 129"/>
                  <a:gd name="T7" fmla="*/ 58 h 694"/>
                  <a:gd name="T8" fmla="*/ 8 w 129"/>
                  <a:gd name="T9" fmla="*/ 26 h 694"/>
                  <a:gd name="T10" fmla="*/ 8 w 129"/>
                  <a:gd name="T11" fmla="*/ 21 h 694"/>
                  <a:gd name="T12" fmla="*/ 9 w 129"/>
                  <a:gd name="T13" fmla="*/ 15 h 694"/>
                  <a:gd name="T14" fmla="*/ 11 w 129"/>
                  <a:gd name="T15" fmla="*/ 11 h 694"/>
                  <a:gd name="T16" fmla="*/ 7 w 129"/>
                  <a:gd name="T17" fmla="*/ 8 h 694"/>
                  <a:gd name="T18" fmla="*/ 7 w 129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4"/>
                  <a:gd name="T32" fmla="*/ 129 w 129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3" name="Freeform 2189"/>
              <p:cNvSpPr>
                <a:spLocks/>
              </p:cNvSpPr>
              <p:nvPr/>
            </p:nvSpPr>
            <p:spPr bwMode="auto">
              <a:xfrm>
                <a:off x="4714" y="3429"/>
                <a:ext cx="26" cy="12"/>
              </a:xfrm>
              <a:custGeom>
                <a:avLst/>
                <a:gdLst>
                  <a:gd name="T0" fmla="*/ 14 w 310"/>
                  <a:gd name="T1" fmla="*/ 0 h 151"/>
                  <a:gd name="T2" fmla="*/ 10 w 310"/>
                  <a:gd name="T3" fmla="*/ 0 h 151"/>
                  <a:gd name="T4" fmla="*/ 6 w 310"/>
                  <a:gd name="T5" fmla="*/ 2 h 151"/>
                  <a:gd name="T6" fmla="*/ 3 w 310"/>
                  <a:gd name="T7" fmla="*/ 5 h 151"/>
                  <a:gd name="T8" fmla="*/ 0 w 310"/>
                  <a:gd name="T9" fmla="*/ 9 h 151"/>
                  <a:gd name="T10" fmla="*/ 4 w 310"/>
                  <a:gd name="T11" fmla="*/ 12 h 151"/>
                  <a:gd name="T12" fmla="*/ 8 w 310"/>
                  <a:gd name="T13" fmla="*/ 9 h 151"/>
                  <a:gd name="T14" fmla="*/ 12 w 310"/>
                  <a:gd name="T15" fmla="*/ 8 h 151"/>
                  <a:gd name="T16" fmla="*/ 26 w 310"/>
                  <a:gd name="T17" fmla="*/ 7 h 151"/>
                  <a:gd name="T18" fmla="*/ 25 w 310"/>
                  <a:gd name="T19" fmla="*/ 5 h 151"/>
                  <a:gd name="T20" fmla="*/ 21 w 310"/>
                  <a:gd name="T21" fmla="*/ 2 h 151"/>
                  <a:gd name="T22" fmla="*/ 18 w 310"/>
                  <a:gd name="T23" fmla="*/ 1 h 151"/>
                  <a:gd name="T24" fmla="*/ 14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49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19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4" name="Freeform 2190"/>
              <p:cNvSpPr>
                <a:spLocks/>
              </p:cNvSpPr>
              <p:nvPr/>
            </p:nvSpPr>
            <p:spPr bwMode="auto">
              <a:xfrm>
                <a:off x="4757" y="3467"/>
                <a:ext cx="32" cy="22"/>
              </a:xfrm>
              <a:custGeom>
                <a:avLst/>
                <a:gdLst>
                  <a:gd name="T0" fmla="*/ 25 w 387"/>
                  <a:gd name="T1" fmla="*/ 0 h 271"/>
                  <a:gd name="T2" fmla="*/ 25 w 387"/>
                  <a:gd name="T3" fmla="*/ 0 h 271"/>
                  <a:gd name="T4" fmla="*/ 24 w 387"/>
                  <a:gd name="T5" fmla="*/ 6 h 271"/>
                  <a:gd name="T6" fmla="*/ 21 w 387"/>
                  <a:gd name="T7" fmla="*/ 11 h 271"/>
                  <a:gd name="T8" fmla="*/ 18 w 387"/>
                  <a:gd name="T9" fmla="*/ 13 h 271"/>
                  <a:gd name="T10" fmla="*/ 14 w 387"/>
                  <a:gd name="T11" fmla="*/ 14 h 271"/>
                  <a:gd name="T12" fmla="*/ 0 w 387"/>
                  <a:gd name="T13" fmla="*/ 14 h 271"/>
                  <a:gd name="T14" fmla="*/ 2 w 387"/>
                  <a:gd name="T15" fmla="*/ 17 h 271"/>
                  <a:gd name="T16" fmla="*/ 5 w 387"/>
                  <a:gd name="T17" fmla="*/ 20 h 271"/>
                  <a:gd name="T18" fmla="*/ 10 w 387"/>
                  <a:gd name="T19" fmla="*/ 21 h 271"/>
                  <a:gd name="T20" fmla="*/ 14 w 387"/>
                  <a:gd name="T21" fmla="*/ 22 h 271"/>
                  <a:gd name="T22" fmla="*/ 18 w 387"/>
                  <a:gd name="T23" fmla="*/ 21 h 271"/>
                  <a:gd name="T24" fmla="*/ 22 w 387"/>
                  <a:gd name="T25" fmla="*/ 20 h 271"/>
                  <a:gd name="T26" fmla="*/ 26 w 387"/>
                  <a:gd name="T27" fmla="*/ 16 h 271"/>
                  <a:gd name="T28" fmla="*/ 26 w 387"/>
                  <a:gd name="T29" fmla="*/ 16 h 271"/>
                  <a:gd name="T30" fmla="*/ 29 w 387"/>
                  <a:gd name="T31" fmla="*/ 12 h 271"/>
                  <a:gd name="T32" fmla="*/ 31 w 387"/>
                  <a:gd name="T33" fmla="*/ 7 h 271"/>
                  <a:gd name="T34" fmla="*/ 32 w 387"/>
                  <a:gd name="T35" fmla="*/ 1 h 271"/>
                  <a:gd name="T36" fmla="*/ 25 w 387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1"/>
                  <a:gd name="T59" fmla="*/ 387 w 387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1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5" y="263"/>
                    </a:lnTo>
                    <a:lnTo>
                      <a:pt x="171" y="271"/>
                    </a:lnTo>
                    <a:lnTo>
                      <a:pt x="222" y="263"/>
                    </a:lnTo>
                    <a:lnTo>
                      <a:pt x="272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5" name="Freeform 2191"/>
              <p:cNvSpPr>
                <a:spLocks/>
              </p:cNvSpPr>
              <p:nvPr/>
            </p:nvSpPr>
            <p:spPr bwMode="auto">
              <a:xfrm>
                <a:off x="4752" y="3434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2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6" name="Freeform 2192"/>
              <p:cNvSpPr>
                <a:spLocks/>
              </p:cNvSpPr>
              <p:nvPr/>
            </p:nvSpPr>
            <p:spPr bwMode="auto">
              <a:xfrm>
                <a:off x="4759" y="3429"/>
                <a:ext cx="30" cy="19"/>
              </a:xfrm>
              <a:custGeom>
                <a:avLst/>
                <a:gdLst>
                  <a:gd name="T0" fmla="*/ 12 w 352"/>
                  <a:gd name="T1" fmla="*/ 0 h 238"/>
                  <a:gd name="T2" fmla="*/ 10 w 352"/>
                  <a:gd name="T3" fmla="*/ 0 h 238"/>
                  <a:gd name="T4" fmla="*/ 6 w 352"/>
                  <a:gd name="T5" fmla="*/ 1 h 238"/>
                  <a:gd name="T6" fmla="*/ 2 w 352"/>
                  <a:gd name="T7" fmla="*/ 3 h 238"/>
                  <a:gd name="T8" fmla="*/ 0 w 352"/>
                  <a:gd name="T9" fmla="*/ 5 h 238"/>
                  <a:gd name="T10" fmla="*/ 13 w 352"/>
                  <a:gd name="T11" fmla="*/ 8 h 238"/>
                  <a:gd name="T12" fmla="*/ 15 w 352"/>
                  <a:gd name="T13" fmla="*/ 8 h 238"/>
                  <a:gd name="T14" fmla="*/ 19 w 352"/>
                  <a:gd name="T15" fmla="*/ 11 h 238"/>
                  <a:gd name="T16" fmla="*/ 21 w 352"/>
                  <a:gd name="T17" fmla="*/ 13 h 238"/>
                  <a:gd name="T18" fmla="*/ 23 w 352"/>
                  <a:gd name="T19" fmla="*/ 19 h 238"/>
                  <a:gd name="T20" fmla="*/ 30 w 352"/>
                  <a:gd name="T21" fmla="*/ 18 h 238"/>
                  <a:gd name="T22" fmla="*/ 29 w 352"/>
                  <a:gd name="T23" fmla="*/ 13 h 238"/>
                  <a:gd name="T24" fmla="*/ 27 w 352"/>
                  <a:gd name="T25" fmla="*/ 9 h 238"/>
                  <a:gd name="T26" fmla="*/ 24 w 352"/>
                  <a:gd name="T27" fmla="*/ 5 h 238"/>
                  <a:gd name="T28" fmla="*/ 21 w 352"/>
                  <a:gd name="T29" fmla="*/ 2 h 238"/>
                  <a:gd name="T30" fmla="*/ 17 w 352"/>
                  <a:gd name="T31" fmla="*/ 1 h 238"/>
                  <a:gd name="T32" fmla="*/ 12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7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7" name="Rectangle 2193"/>
              <p:cNvSpPr>
                <a:spLocks noChangeArrowheads="1"/>
              </p:cNvSpPr>
              <p:nvPr/>
            </p:nvSpPr>
            <p:spPr bwMode="auto">
              <a:xfrm>
                <a:off x="479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8" name="Rectangle 2194"/>
              <p:cNvSpPr>
                <a:spLocks noChangeArrowheads="1"/>
              </p:cNvSpPr>
              <p:nvPr/>
            </p:nvSpPr>
            <p:spPr bwMode="auto">
              <a:xfrm>
                <a:off x="479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89" name="Freeform 2195"/>
              <p:cNvSpPr>
                <a:spLocks/>
              </p:cNvSpPr>
              <p:nvPr/>
            </p:nvSpPr>
            <p:spPr bwMode="auto">
              <a:xfrm>
                <a:off x="4816" y="3481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0" name="Freeform 2196"/>
              <p:cNvSpPr>
                <a:spLocks/>
              </p:cNvSpPr>
              <p:nvPr/>
            </p:nvSpPr>
            <p:spPr bwMode="auto">
              <a:xfrm>
                <a:off x="4812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6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1" name="Freeform 2197"/>
              <p:cNvSpPr>
                <a:spLocks/>
              </p:cNvSpPr>
              <p:nvPr/>
            </p:nvSpPr>
            <p:spPr bwMode="auto">
              <a:xfrm>
                <a:off x="4813" y="3436"/>
                <a:ext cx="19" cy="12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2" name="Freeform 2198"/>
              <p:cNvSpPr>
                <a:spLocks/>
              </p:cNvSpPr>
              <p:nvPr/>
            </p:nvSpPr>
            <p:spPr bwMode="auto">
              <a:xfrm>
                <a:off x="4816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8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3" name="Freeform 2199"/>
              <p:cNvSpPr>
                <a:spLocks/>
              </p:cNvSpPr>
              <p:nvPr/>
            </p:nvSpPr>
            <p:spPr bwMode="auto">
              <a:xfrm>
                <a:off x="4896" y="3408"/>
                <a:ext cx="8" cy="28"/>
              </a:xfrm>
              <a:custGeom>
                <a:avLst/>
                <a:gdLst>
                  <a:gd name="T0" fmla="*/ 8 w 100"/>
                  <a:gd name="T1" fmla="*/ 0 h 340"/>
                  <a:gd name="T2" fmla="*/ 0 w 100"/>
                  <a:gd name="T3" fmla="*/ 0 h 340"/>
                  <a:gd name="T4" fmla="*/ 0 w 100"/>
                  <a:gd name="T5" fmla="*/ 13 h 340"/>
                  <a:gd name="T6" fmla="*/ 2 w 100"/>
                  <a:gd name="T7" fmla="*/ 28 h 340"/>
                  <a:gd name="T8" fmla="*/ 6 w 100"/>
                  <a:gd name="T9" fmla="*/ 28 h 340"/>
                  <a:gd name="T10" fmla="*/ 8 w 100"/>
                  <a:gd name="T11" fmla="*/ 13 h 340"/>
                  <a:gd name="T12" fmla="*/ 8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4" name="Freeform 2200"/>
              <p:cNvSpPr>
                <a:spLocks/>
              </p:cNvSpPr>
              <p:nvPr/>
            </p:nvSpPr>
            <p:spPr bwMode="auto">
              <a:xfrm>
                <a:off x="4882" y="3408"/>
                <a:ext cx="9" cy="28"/>
              </a:xfrm>
              <a:custGeom>
                <a:avLst/>
                <a:gdLst>
                  <a:gd name="T0" fmla="*/ 9 w 99"/>
                  <a:gd name="T1" fmla="*/ 0 h 340"/>
                  <a:gd name="T2" fmla="*/ 0 w 99"/>
                  <a:gd name="T3" fmla="*/ 0 h 340"/>
                  <a:gd name="T4" fmla="*/ 0 w 99"/>
                  <a:gd name="T5" fmla="*/ 13 h 340"/>
                  <a:gd name="T6" fmla="*/ 2 w 99"/>
                  <a:gd name="T7" fmla="*/ 28 h 340"/>
                  <a:gd name="T8" fmla="*/ 7 w 99"/>
                  <a:gd name="T9" fmla="*/ 28 h 340"/>
                  <a:gd name="T10" fmla="*/ 9 w 99"/>
                  <a:gd name="T11" fmla="*/ 13 h 340"/>
                  <a:gd name="T12" fmla="*/ 9 w 99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40"/>
                  <a:gd name="T23" fmla="*/ 99 w 99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40">
                    <a:moveTo>
                      <a:pt x="99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99" y="15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5" name="Freeform 2201"/>
              <p:cNvSpPr>
                <a:spLocks/>
              </p:cNvSpPr>
              <p:nvPr/>
            </p:nvSpPr>
            <p:spPr bwMode="auto">
              <a:xfrm>
                <a:off x="4923" y="3416"/>
                <a:ext cx="37" cy="31"/>
              </a:xfrm>
              <a:custGeom>
                <a:avLst/>
                <a:gdLst>
                  <a:gd name="T0" fmla="*/ 34 w 453"/>
                  <a:gd name="T1" fmla="*/ 0 h 372"/>
                  <a:gd name="T2" fmla="*/ 15 w 453"/>
                  <a:gd name="T3" fmla="*/ 1 h 372"/>
                  <a:gd name="T4" fmla="*/ 19 w 453"/>
                  <a:gd name="T5" fmla="*/ 1 h 372"/>
                  <a:gd name="T6" fmla="*/ 22 w 453"/>
                  <a:gd name="T7" fmla="*/ 2 h 372"/>
                  <a:gd name="T8" fmla="*/ 24 w 453"/>
                  <a:gd name="T9" fmla="*/ 3 h 372"/>
                  <a:gd name="T10" fmla="*/ 27 w 453"/>
                  <a:gd name="T11" fmla="*/ 6 h 372"/>
                  <a:gd name="T12" fmla="*/ 28 w 453"/>
                  <a:gd name="T13" fmla="*/ 9 h 372"/>
                  <a:gd name="T14" fmla="*/ 29 w 453"/>
                  <a:gd name="T15" fmla="*/ 15 h 372"/>
                  <a:gd name="T16" fmla="*/ 29 w 453"/>
                  <a:gd name="T17" fmla="*/ 15 h 372"/>
                  <a:gd name="T18" fmla="*/ 28 w 453"/>
                  <a:gd name="T19" fmla="*/ 21 h 372"/>
                  <a:gd name="T20" fmla="*/ 26 w 453"/>
                  <a:gd name="T21" fmla="*/ 26 h 372"/>
                  <a:gd name="T22" fmla="*/ 24 w 453"/>
                  <a:gd name="T23" fmla="*/ 27 h 372"/>
                  <a:gd name="T24" fmla="*/ 20 w 453"/>
                  <a:gd name="T25" fmla="*/ 29 h 372"/>
                  <a:gd name="T26" fmla="*/ 15 w 453"/>
                  <a:gd name="T27" fmla="*/ 30 h 372"/>
                  <a:gd name="T28" fmla="*/ 0 w 453"/>
                  <a:gd name="T29" fmla="*/ 30 h 372"/>
                  <a:gd name="T30" fmla="*/ 33 w 453"/>
                  <a:gd name="T31" fmla="*/ 31 h 372"/>
                  <a:gd name="T32" fmla="*/ 35 w 453"/>
                  <a:gd name="T33" fmla="*/ 26 h 372"/>
                  <a:gd name="T34" fmla="*/ 37 w 453"/>
                  <a:gd name="T35" fmla="*/ 21 h 372"/>
                  <a:gd name="T36" fmla="*/ 37 w 453"/>
                  <a:gd name="T37" fmla="*/ 15 h 372"/>
                  <a:gd name="T38" fmla="*/ 37 w 453"/>
                  <a:gd name="T39" fmla="*/ 9 h 372"/>
                  <a:gd name="T40" fmla="*/ 35 w 453"/>
                  <a:gd name="T41" fmla="*/ 4 h 372"/>
                  <a:gd name="T42" fmla="*/ 34 w 453"/>
                  <a:gd name="T43" fmla="*/ 0 h 37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3"/>
                  <a:gd name="T67" fmla="*/ 0 h 372"/>
                  <a:gd name="T68" fmla="*/ 453 w 453"/>
                  <a:gd name="T69" fmla="*/ 372 h 37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3" h="372">
                    <a:moveTo>
                      <a:pt x="411" y="0"/>
                    </a:moveTo>
                    <a:lnTo>
                      <a:pt x="183" y="12"/>
                    </a:lnTo>
                    <a:lnTo>
                      <a:pt x="228" y="14"/>
                    </a:lnTo>
                    <a:lnTo>
                      <a:pt x="272" y="21"/>
                    </a:lnTo>
                    <a:lnTo>
                      <a:pt x="293" y="31"/>
                    </a:lnTo>
                    <a:lnTo>
                      <a:pt x="333" y="77"/>
                    </a:lnTo>
                    <a:lnTo>
                      <a:pt x="345" y="109"/>
                    </a:lnTo>
                    <a:lnTo>
                      <a:pt x="355" y="181"/>
                    </a:lnTo>
                    <a:lnTo>
                      <a:pt x="355" y="184"/>
                    </a:lnTo>
                    <a:lnTo>
                      <a:pt x="345" y="255"/>
                    </a:lnTo>
                    <a:lnTo>
                      <a:pt x="317" y="309"/>
                    </a:lnTo>
                    <a:lnTo>
                      <a:pt x="295" y="328"/>
                    </a:lnTo>
                    <a:lnTo>
                      <a:pt x="248" y="347"/>
                    </a:lnTo>
                    <a:lnTo>
                      <a:pt x="185" y="355"/>
                    </a:lnTo>
                    <a:lnTo>
                      <a:pt x="0" y="355"/>
                    </a:lnTo>
                    <a:lnTo>
                      <a:pt x="402" y="372"/>
                    </a:lnTo>
                    <a:lnTo>
                      <a:pt x="431" y="314"/>
                    </a:lnTo>
                    <a:lnTo>
                      <a:pt x="447" y="249"/>
                    </a:lnTo>
                    <a:lnTo>
                      <a:pt x="453" y="177"/>
                    </a:lnTo>
                    <a:lnTo>
                      <a:pt x="448" y="111"/>
                    </a:lnTo>
                    <a:lnTo>
                      <a:pt x="432" y="45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6" name="Freeform 2202"/>
              <p:cNvSpPr>
                <a:spLocks/>
              </p:cNvSpPr>
              <p:nvPr/>
            </p:nvSpPr>
            <p:spPr bwMode="auto">
              <a:xfrm>
                <a:off x="4915" y="3408"/>
                <a:ext cx="42" cy="80"/>
              </a:xfrm>
              <a:custGeom>
                <a:avLst/>
                <a:gdLst>
                  <a:gd name="T0" fmla="*/ 23 w 507"/>
                  <a:gd name="T1" fmla="*/ 0 h 958"/>
                  <a:gd name="T2" fmla="*/ 0 w 507"/>
                  <a:gd name="T3" fmla="*/ 0 h 958"/>
                  <a:gd name="T4" fmla="*/ 0 w 507"/>
                  <a:gd name="T5" fmla="*/ 80 h 958"/>
                  <a:gd name="T6" fmla="*/ 8 w 507"/>
                  <a:gd name="T7" fmla="*/ 80 h 958"/>
                  <a:gd name="T8" fmla="*/ 8 w 507"/>
                  <a:gd name="T9" fmla="*/ 48 h 958"/>
                  <a:gd name="T10" fmla="*/ 23 w 507"/>
                  <a:gd name="T11" fmla="*/ 48 h 958"/>
                  <a:gd name="T12" fmla="*/ 25 w 507"/>
                  <a:gd name="T13" fmla="*/ 48 h 958"/>
                  <a:gd name="T14" fmla="*/ 30 w 507"/>
                  <a:gd name="T15" fmla="*/ 47 h 958"/>
                  <a:gd name="T16" fmla="*/ 34 w 507"/>
                  <a:gd name="T17" fmla="*/ 45 h 958"/>
                  <a:gd name="T18" fmla="*/ 38 w 507"/>
                  <a:gd name="T19" fmla="*/ 43 h 958"/>
                  <a:gd name="T20" fmla="*/ 41 w 507"/>
                  <a:gd name="T21" fmla="*/ 40 h 958"/>
                  <a:gd name="T22" fmla="*/ 41 w 507"/>
                  <a:gd name="T23" fmla="*/ 39 h 958"/>
                  <a:gd name="T24" fmla="*/ 8 w 507"/>
                  <a:gd name="T25" fmla="*/ 38 h 958"/>
                  <a:gd name="T26" fmla="*/ 8 w 507"/>
                  <a:gd name="T27" fmla="*/ 9 h 958"/>
                  <a:gd name="T28" fmla="*/ 23 w 507"/>
                  <a:gd name="T29" fmla="*/ 9 h 958"/>
                  <a:gd name="T30" fmla="*/ 42 w 507"/>
                  <a:gd name="T31" fmla="*/ 8 h 958"/>
                  <a:gd name="T32" fmla="*/ 39 w 507"/>
                  <a:gd name="T33" fmla="*/ 5 h 958"/>
                  <a:gd name="T34" fmla="*/ 36 w 507"/>
                  <a:gd name="T35" fmla="*/ 2 h 958"/>
                  <a:gd name="T36" fmla="*/ 32 w 507"/>
                  <a:gd name="T37" fmla="*/ 1 h 958"/>
                  <a:gd name="T38" fmla="*/ 31 w 507"/>
                  <a:gd name="T39" fmla="*/ 1 h 958"/>
                  <a:gd name="T40" fmla="*/ 28 w 507"/>
                  <a:gd name="T41" fmla="*/ 0 h 958"/>
                  <a:gd name="T42" fmla="*/ 23 w 507"/>
                  <a:gd name="T43" fmla="*/ 0 h 95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07"/>
                  <a:gd name="T67" fmla="*/ 0 h 958"/>
                  <a:gd name="T68" fmla="*/ 507 w 507"/>
                  <a:gd name="T69" fmla="*/ 958 h 95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07" h="958">
                    <a:moveTo>
                      <a:pt x="272" y="0"/>
                    </a:moveTo>
                    <a:lnTo>
                      <a:pt x="0" y="0"/>
                    </a:lnTo>
                    <a:lnTo>
                      <a:pt x="0" y="958"/>
                    </a:lnTo>
                    <a:lnTo>
                      <a:pt x="96" y="958"/>
                    </a:lnTo>
                    <a:lnTo>
                      <a:pt x="96" y="569"/>
                    </a:lnTo>
                    <a:lnTo>
                      <a:pt x="280" y="569"/>
                    </a:lnTo>
                    <a:lnTo>
                      <a:pt x="301" y="569"/>
                    </a:lnTo>
                    <a:lnTo>
                      <a:pt x="364" y="561"/>
                    </a:lnTo>
                    <a:lnTo>
                      <a:pt x="416" y="544"/>
                    </a:lnTo>
                    <a:lnTo>
                      <a:pt x="458" y="519"/>
                    </a:lnTo>
                    <a:lnTo>
                      <a:pt x="491" y="484"/>
                    </a:lnTo>
                    <a:lnTo>
                      <a:pt x="498" y="473"/>
                    </a:lnTo>
                    <a:lnTo>
                      <a:pt x="96" y="456"/>
                    </a:lnTo>
                    <a:lnTo>
                      <a:pt x="96" y="113"/>
                    </a:lnTo>
                    <a:lnTo>
                      <a:pt x="279" y="113"/>
                    </a:lnTo>
                    <a:lnTo>
                      <a:pt x="507" y="101"/>
                    </a:lnTo>
                    <a:lnTo>
                      <a:pt x="470" y="54"/>
                    </a:lnTo>
                    <a:lnTo>
                      <a:pt x="435" y="29"/>
                    </a:lnTo>
                    <a:lnTo>
                      <a:pt x="381" y="9"/>
                    </a:lnTo>
                    <a:lnTo>
                      <a:pt x="380" y="9"/>
                    </a:lnTo>
                    <a:lnTo>
                      <a:pt x="334" y="2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42497" name="Freeform 2203"/>
              <p:cNvSpPr>
                <a:spLocks/>
              </p:cNvSpPr>
              <p:nvPr/>
            </p:nvSpPr>
            <p:spPr bwMode="auto">
              <a:xfrm>
                <a:off x="4972" y="3436"/>
                <a:ext cx="35" cy="53"/>
              </a:xfrm>
              <a:custGeom>
                <a:avLst/>
                <a:gdLst>
                  <a:gd name="T0" fmla="*/ 29 w 421"/>
                  <a:gd name="T1" fmla="*/ 0 h 633"/>
                  <a:gd name="T2" fmla="*/ 15 w 421"/>
                  <a:gd name="T3" fmla="*/ 0 h 633"/>
                  <a:gd name="T4" fmla="*/ 16 w 421"/>
                  <a:gd name="T5" fmla="*/ 1 h 633"/>
                  <a:gd name="T6" fmla="*/ 20 w 421"/>
                  <a:gd name="T7" fmla="*/ 2 h 633"/>
                  <a:gd name="T8" fmla="*/ 24 w 421"/>
                  <a:gd name="T9" fmla="*/ 6 h 633"/>
                  <a:gd name="T10" fmla="*/ 26 w 421"/>
                  <a:gd name="T11" fmla="*/ 10 h 633"/>
                  <a:gd name="T12" fmla="*/ 27 w 421"/>
                  <a:gd name="T13" fmla="*/ 15 h 633"/>
                  <a:gd name="T14" fmla="*/ 27 w 421"/>
                  <a:gd name="T15" fmla="*/ 22 h 633"/>
                  <a:gd name="T16" fmla="*/ 27 w 421"/>
                  <a:gd name="T17" fmla="*/ 23 h 633"/>
                  <a:gd name="T18" fmla="*/ 27 w 421"/>
                  <a:gd name="T19" fmla="*/ 29 h 633"/>
                  <a:gd name="T20" fmla="*/ 26 w 421"/>
                  <a:gd name="T21" fmla="*/ 35 h 633"/>
                  <a:gd name="T22" fmla="*/ 24 w 421"/>
                  <a:gd name="T23" fmla="*/ 39 h 633"/>
                  <a:gd name="T24" fmla="*/ 23 w 421"/>
                  <a:gd name="T25" fmla="*/ 41 h 633"/>
                  <a:gd name="T26" fmla="*/ 19 w 421"/>
                  <a:gd name="T27" fmla="*/ 44 h 633"/>
                  <a:gd name="T28" fmla="*/ 15 w 421"/>
                  <a:gd name="T29" fmla="*/ 45 h 633"/>
                  <a:gd name="T30" fmla="*/ 0 w 421"/>
                  <a:gd name="T31" fmla="*/ 45 h 633"/>
                  <a:gd name="T32" fmla="*/ 2 w 421"/>
                  <a:gd name="T33" fmla="*/ 48 h 633"/>
                  <a:gd name="T34" fmla="*/ 6 w 421"/>
                  <a:gd name="T35" fmla="*/ 51 h 633"/>
                  <a:gd name="T36" fmla="*/ 10 w 421"/>
                  <a:gd name="T37" fmla="*/ 52 h 633"/>
                  <a:gd name="T38" fmla="*/ 15 w 421"/>
                  <a:gd name="T39" fmla="*/ 53 h 633"/>
                  <a:gd name="T40" fmla="*/ 17 w 421"/>
                  <a:gd name="T41" fmla="*/ 53 h 633"/>
                  <a:gd name="T42" fmla="*/ 21 w 421"/>
                  <a:gd name="T43" fmla="*/ 52 h 633"/>
                  <a:gd name="T44" fmla="*/ 25 w 421"/>
                  <a:gd name="T45" fmla="*/ 49 h 633"/>
                  <a:gd name="T46" fmla="*/ 27 w 421"/>
                  <a:gd name="T47" fmla="*/ 48 h 633"/>
                  <a:gd name="T48" fmla="*/ 30 w 421"/>
                  <a:gd name="T49" fmla="*/ 44 h 633"/>
                  <a:gd name="T50" fmla="*/ 32 w 421"/>
                  <a:gd name="T51" fmla="*/ 39 h 633"/>
                  <a:gd name="T52" fmla="*/ 33 w 421"/>
                  <a:gd name="T53" fmla="*/ 39 h 633"/>
                  <a:gd name="T54" fmla="*/ 34 w 421"/>
                  <a:gd name="T55" fmla="*/ 34 h 633"/>
                  <a:gd name="T56" fmla="*/ 35 w 421"/>
                  <a:gd name="T57" fmla="*/ 29 h 633"/>
                  <a:gd name="T58" fmla="*/ 35 w 421"/>
                  <a:gd name="T59" fmla="*/ 22 h 633"/>
                  <a:gd name="T60" fmla="*/ 35 w 421"/>
                  <a:gd name="T61" fmla="*/ 22 h 633"/>
                  <a:gd name="T62" fmla="*/ 35 w 421"/>
                  <a:gd name="T63" fmla="*/ 15 h 633"/>
                  <a:gd name="T64" fmla="*/ 34 w 421"/>
                  <a:gd name="T65" fmla="*/ 9 h 633"/>
                  <a:gd name="T66" fmla="*/ 32 w 421"/>
                  <a:gd name="T67" fmla="*/ 4 h 633"/>
                  <a:gd name="T68" fmla="*/ 29 w 421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1"/>
                  <a:gd name="T106" fmla="*/ 0 h 633"/>
                  <a:gd name="T107" fmla="*/ 421 w 421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1" h="633">
                    <a:moveTo>
                      <a:pt x="353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6" y="70"/>
                    </a:lnTo>
                    <a:lnTo>
                      <a:pt x="310" y="119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2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2" y="631"/>
                    </a:lnTo>
                    <a:lnTo>
                      <a:pt x="254" y="617"/>
                    </a:lnTo>
                    <a:lnTo>
                      <a:pt x="303" y="590"/>
                    </a:lnTo>
                    <a:lnTo>
                      <a:pt x="321" y="576"/>
                    </a:lnTo>
                    <a:lnTo>
                      <a:pt x="361" y="529"/>
                    </a:lnTo>
                    <a:lnTo>
                      <a:pt x="390" y="470"/>
                    </a:lnTo>
                    <a:lnTo>
                      <a:pt x="391" y="469"/>
                    </a:lnTo>
                    <a:lnTo>
                      <a:pt x="408" y="412"/>
                    </a:lnTo>
                    <a:lnTo>
                      <a:pt x="417" y="342"/>
                    </a:lnTo>
                    <a:lnTo>
                      <a:pt x="421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6" name="Group 2405"/>
            <p:cNvGrpSpPr>
              <a:grpSpLocks/>
            </p:cNvGrpSpPr>
            <p:nvPr/>
          </p:nvGrpSpPr>
          <p:grpSpPr bwMode="auto">
            <a:xfrm>
              <a:off x="2906" y="3407"/>
              <a:ext cx="2572" cy="372"/>
              <a:chOff x="2906" y="3407"/>
              <a:chExt cx="2572" cy="372"/>
            </a:xfrm>
          </p:grpSpPr>
          <p:sp>
            <p:nvSpPr>
              <p:cNvPr id="109330" name="Freeform 2205"/>
              <p:cNvSpPr>
                <a:spLocks/>
              </p:cNvSpPr>
              <p:nvPr/>
            </p:nvSpPr>
            <p:spPr bwMode="auto">
              <a:xfrm>
                <a:off x="4967" y="3429"/>
                <a:ext cx="35" cy="52"/>
              </a:xfrm>
              <a:custGeom>
                <a:avLst/>
                <a:gdLst>
                  <a:gd name="T0" fmla="*/ 20 w 420"/>
                  <a:gd name="T1" fmla="*/ 0 h 633"/>
                  <a:gd name="T2" fmla="*/ 19 w 420"/>
                  <a:gd name="T3" fmla="*/ 0 h 633"/>
                  <a:gd name="T4" fmla="*/ 14 w 420"/>
                  <a:gd name="T5" fmla="*/ 1 h 633"/>
                  <a:gd name="T6" fmla="*/ 10 w 420"/>
                  <a:gd name="T7" fmla="*/ 3 h 633"/>
                  <a:gd name="T8" fmla="*/ 7 w 420"/>
                  <a:gd name="T9" fmla="*/ 6 h 633"/>
                  <a:gd name="T10" fmla="*/ 5 w 420"/>
                  <a:gd name="T11" fmla="*/ 8 h 633"/>
                  <a:gd name="T12" fmla="*/ 3 w 420"/>
                  <a:gd name="T13" fmla="*/ 12 h 633"/>
                  <a:gd name="T14" fmla="*/ 1 w 420"/>
                  <a:gd name="T15" fmla="*/ 17 h 633"/>
                  <a:gd name="T16" fmla="*/ 0 w 420"/>
                  <a:gd name="T17" fmla="*/ 23 h 633"/>
                  <a:gd name="T18" fmla="*/ 0 w 420"/>
                  <a:gd name="T19" fmla="*/ 30 h 633"/>
                  <a:gd name="T20" fmla="*/ 0 w 420"/>
                  <a:gd name="T21" fmla="*/ 31 h 633"/>
                  <a:gd name="T22" fmla="*/ 0 w 420"/>
                  <a:gd name="T23" fmla="*/ 37 h 633"/>
                  <a:gd name="T24" fmla="*/ 2 w 420"/>
                  <a:gd name="T25" fmla="*/ 43 h 633"/>
                  <a:gd name="T26" fmla="*/ 3 w 420"/>
                  <a:gd name="T27" fmla="*/ 48 h 633"/>
                  <a:gd name="T28" fmla="*/ 6 w 420"/>
                  <a:gd name="T29" fmla="*/ 52 h 633"/>
                  <a:gd name="T30" fmla="*/ 20 w 420"/>
                  <a:gd name="T31" fmla="*/ 52 h 633"/>
                  <a:gd name="T32" fmla="*/ 19 w 420"/>
                  <a:gd name="T33" fmla="*/ 52 h 633"/>
                  <a:gd name="T34" fmla="*/ 15 w 420"/>
                  <a:gd name="T35" fmla="*/ 50 h 633"/>
                  <a:gd name="T36" fmla="*/ 11 w 420"/>
                  <a:gd name="T37" fmla="*/ 46 h 633"/>
                  <a:gd name="T38" fmla="*/ 11 w 420"/>
                  <a:gd name="T39" fmla="*/ 46 h 633"/>
                  <a:gd name="T40" fmla="*/ 9 w 420"/>
                  <a:gd name="T41" fmla="*/ 42 h 633"/>
                  <a:gd name="T42" fmla="*/ 8 w 420"/>
                  <a:gd name="T43" fmla="*/ 37 h 633"/>
                  <a:gd name="T44" fmla="*/ 8 w 420"/>
                  <a:gd name="T45" fmla="*/ 30 h 633"/>
                  <a:gd name="T46" fmla="*/ 8 w 420"/>
                  <a:gd name="T47" fmla="*/ 30 h 633"/>
                  <a:gd name="T48" fmla="*/ 8 w 420"/>
                  <a:gd name="T49" fmla="*/ 23 h 633"/>
                  <a:gd name="T50" fmla="*/ 9 w 420"/>
                  <a:gd name="T51" fmla="*/ 18 h 633"/>
                  <a:gd name="T52" fmla="*/ 11 w 420"/>
                  <a:gd name="T53" fmla="*/ 13 h 633"/>
                  <a:gd name="T54" fmla="*/ 12 w 420"/>
                  <a:gd name="T55" fmla="*/ 12 h 633"/>
                  <a:gd name="T56" fmla="*/ 16 w 420"/>
                  <a:gd name="T57" fmla="*/ 9 h 633"/>
                  <a:gd name="T58" fmla="*/ 20 w 420"/>
                  <a:gd name="T59" fmla="*/ 8 h 633"/>
                  <a:gd name="T60" fmla="*/ 35 w 420"/>
                  <a:gd name="T61" fmla="*/ 8 h 633"/>
                  <a:gd name="T62" fmla="*/ 33 w 420"/>
                  <a:gd name="T63" fmla="*/ 5 h 633"/>
                  <a:gd name="T64" fmla="*/ 29 w 420"/>
                  <a:gd name="T65" fmla="*/ 2 h 633"/>
                  <a:gd name="T66" fmla="*/ 25 w 420"/>
                  <a:gd name="T67" fmla="*/ 1 h 633"/>
                  <a:gd name="T68" fmla="*/ 20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3" y="100"/>
                    </a:lnTo>
                    <a:lnTo>
                      <a:pt x="36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9" y="583"/>
                    </a:lnTo>
                    <a:lnTo>
                      <a:pt x="67" y="633"/>
                    </a:lnTo>
                    <a:lnTo>
                      <a:pt x="244" y="630"/>
                    </a:lnTo>
                    <a:lnTo>
                      <a:pt x="223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20" y="94"/>
                    </a:lnTo>
                    <a:lnTo>
                      <a:pt x="392" y="62"/>
                    </a:lnTo>
                    <a:lnTo>
                      <a:pt x="348" y="28"/>
                    </a:lnTo>
                    <a:lnTo>
                      <a:pt x="300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1" name="Freeform 2206"/>
              <p:cNvSpPr>
                <a:spLocks/>
              </p:cNvSpPr>
              <p:nvPr/>
            </p:nvSpPr>
            <p:spPr bwMode="auto">
              <a:xfrm>
                <a:off x="5016" y="3430"/>
                <a:ext cx="16" cy="58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8 h 694"/>
                  <a:gd name="T6" fmla="*/ 7 w 188"/>
                  <a:gd name="T7" fmla="*/ 58 h 694"/>
                  <a:gd name="T8" fmla="*/ 7 w 188"/>
                  <a:gd name="T9" fmla="*/ 28 h 694"/>
                  <a:gd name="T10" fmla="*/ 8 w 188"/>
                  <a:gd name="T11" fmla="*/ 22 h 694"/>
                  <a:gd name="T12" fmla="*/ 9 w 188"/>
                  <a:gd name="T13" fmla="*/ 16 h 694"/>
                  <a:gd name="T14" fmla="*/ 9 w 188"/>
                  <a:gd name="T15" fmla="*/ 16 h 694"/>
                  <a:gd name="T16" fmla="*/ 12 w 188"/>
                  <a:gd name="T17" fmla="*/ 11 h 694"/>
                  <a:gd name="T18" fmla="*/ 12 w 188"/>
                  <a:gd name="T19" fmla="*/ 11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2" name="Freeform 2207"/>
              <p:cNvSpPr>
                <a:spLocks/>
              </p:cNvSpPr>
              <p:nvPr/>
            </p:nvSpPr>
            <p:spPr bwMode="auto">
              <a:xfrm>
                <a:off x="5022" y="3429"/>
                <a:ext cx="17" cy="12"/>
              </a:xfrm>
              <a:custGeom>
                <a:avLst/>
                <a:gdLst>
                  <a:gd name="T0" fmla="*/ 9 w 203"/>
                  <a:gd name="T1" fmla="*/ 0 h 148"/>
                  <a:gd name="T2" fmla="*/ 9 w 203"/>
                  <a:gd name="T3" fmla="*/ 0 h 148"/>
                  <a:gd name="T4" fmla="*/ 5 w 203"/>
                  <a:gd name="T5" fmla="*/ 2 h 148"/>
                  <a:gd name="T6" fmla="*/ 3 w 203"/>
                  <a:gd name="T7" fmla="*/ 4 h 148"/>
                  <a:gd name="T8" fmla="*/ 0 w 203"/>
                  <a:gd name="T9" fmla="*/ 10 h 148"/>
                  <a:gd name="T10" fmla="*/ 9 w 203"/>
                  <a:gd name="T11" fmla="*/ 10 h 148"/>
                  <a:gd name="T12" fmla="*/ 10 w 203"/>
                  <a:gd name="T13" fmla="*/ 10 h 148"/>
                  <a:gd name="T14" fmla="*/ 14 w 203"/>
                  <a:gd name="T15" fmla="*/ 12 h 148"/>
                  <a:gd name="T16" fmla="*/ 17 w 203"/>
                  <a:gd name="T17" fmla="*/ 3 h 148"/>
                  <a:gd name="T18" fmla="*/ 14 w 203"/>
                  <a:gd name="T19" fmla="*/ 1 h 148"/>
                  <a:gd name="T20" fmla="*/ 9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3" name="Freeform 2208"/>
              <p:cNvSpPr>
                <a:spLocks/>
              </p:cNvSpPr>
              <p:nvPr/>
            </p:nvSpPr>
            <p:spPr bwMode="auto">
              <a:xfrm>
                <a:off x="5046" y="3479"/>
                <a:ext cx="15" cy="10"/>
              </a:xfrm>
              <a:custGeom>
                <a:avLst/>
                <a:gdLst>
                  <a:gd name="T0" fmla="*/ 14 w 178"/>
                  <a:gd name="T1" fmla="*/ 0 h 113"/>
                  <a:gd name="T2" fmla="*/ 11 w 178"/>
                  <a:gd name="T3" fmla="*/ 0 h 113"/>
                  <a:gd name="T4" fmla="*/ 0 w 178"/>
                  <a:gd name="T5" fmla="*/ 4 h 113"/>
                  <a:gd name="T6" fmla="*/ 0 w 178"/>
                  <a:gd name="T7" fmla="*/ 4 h 113"/>
                  <a:gd name="T8" fmla="*/ 3 w 178"/>
                  <a:gd name="T9" fmla="*/ 8 h 113"/>
                  <a:gd name="T10" fmla="*/ 5 w 178"/>
                  <a:gd name="T11" fmla="*/ 9 h 113"/>
                  <a:gd name="T12" fmla="*/ 9 w 178"/>
                  <a:gd name="T13" fmla="*/ 10 h 113"/>
                  <a:gd name="T14" fmla="*/ 10 w 178"/>
                  <a:gd name="T15" fmla="*/ 10 h 113"/>
                  <a:gd name="T16" fmla="*/ 15 w 178"/>
                  <a:gd name="T17" fmla="*/ 9 h 113"/>
                  <a:gd name="T18" fmla="*/ 14 w 178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3"/>
                  <a:gd name="T32" fmla="*/ 178 w 1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5" y="104"/>
                    </a:lnTo>
                    <a:lnTo>
                      <a:pt x="112" y="113"/>
                    </a:lnTo>
                    <a:lnTo>
                      <a:pt x="123" y="113"/>
                    </a:lnTo>
                    <a:lnTo>
                      <a:pt x="178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4" name="Freeform 2209"/>
              <p:cNvSpPr>
                <a:spLocks/>
              </p:cNvSpPr>
              <p:nvPr/>
            </p:nvSpPr>
            <p:spPr bwMode="auto">
              <a:xfrm>
                <a:off x="5040" y="3410"/>
                <a:ext cx="20" cy="72"/>
              </a:xfrm>
              <a:custGeom>
                <a:avLst/>
                <a:gdLst>
                  <a:gd name="T0" fmla="*/ 13 w 241"/>
                  <a:gd name="T1" fmla="*/ 0 h 873"/>
                  <a:gd name="T2" fmla="*/ 5 w 241"/>
                  <a:gd name="T3" fmla="*/ 6 h 873"/>
                  <a:gd name="T4" fmla="*/ 5 w 241"/>
                  <a:gd name="T5" fmla="*/ 20 h 873"/>
                  <a:gd name="T6" fmla="*/ 0 w 241"/>
                  <a:gd name="T7" fmla="*/ 20 h 873"/>
                  <a:gd name="T8" fmla="*/ 0 w 241"/>
                  <a:gd name="T9" fmla="*/ 28 h 873"/>
                  <a:gd name="T10" fmla="*/ 5 w 241"/>
                  <a:gd name="T11" fmla="*/ 28 h 873"/>
                  <a:gd name="T12" fmla="*/ 5 w 241"/>
                  <a:gd name="T13" fmla="*/ 61 h 873"/>
                  <a:gd name="T14" fmla="*/ 6 w 241"/>
                  <a:gd name="T15" fmla="*/ 68 h 873"/>
                  <a:gd name="T16" fmla="*/ 6 w 241"/>
                  <a:gd name="T17" fmla="*/ 72 h 873"/>
                  <a:gd name="T18" fmla="*/ 17 w 241"/>
                  <a:gd name="T19" fmla="*/ 69 h 873"/>
                  <a:gd name="T20" fmla="*/ 14 w 241"/>
                  <a:gd name="T21" fmla="*/ 68 h 873"/>
                  <a:gd name="T22" fmla="*/ 13 w 241"/>
                  <a:gd name="T23" fmla="*/ 66 h 873"/>
                  <a:gd name="T24" fmla="*/ 13 w 241"/>
                  <a:gd name="T25" fmla="*/ 61 h 873"/>
                  <a:gd name="T26" fmla="*/ 13 w 241"/>
                  <a:gd name="T27" fmla="*/ 28 h 873"/>
                  <a:gd name="T28" fmla="*/ 20 w 241"/>
                  <a:gd name="T29" fmla="*/ 28 h 873"/>
                  <a:gd name="T30" fmla="*/ 20 w 241"/>
                  <a:gd name="T31" fmla="*/ 20 h 873"/>
                  <a:gd name="T32" fmla="*/ 13 w 241"/>
                  <a:gd name="T33" fmla="*/ 20 h 873"/>
                  <a:gd name="T34" fmla="*/ 13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4" y="71"/>
                    </a:lnTo>
                    <a:lnTo>
                      <a:pt x="64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4" y="335"/>
                    </a:lnTo>
                    <a:lnTo>
                      <a:pt x="64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6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5" name="Freeform 2210"/>
              <p:cNvSpPr>
                <a:spLocks/>
              </p:cNvSpPr>
              <p:nvPr/>
            </p:nvSpPr>
            <p:spPr bwMode="auto">
              <a:xfrm>
                <a:off x="5068" y="3481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6" name="Freeform 2211"/>
              <p:cNvSpPr>
                <a:spLocks/>
              </p:cNvSpPr>
              <p:nvPr/>
            </p:nvSpPr>
            <p:spPr bwMode="auto">
              <a:xfrm>
                <a:off x="5065" y="345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7" name="Freeform 2212"/>
              <p:cNvSpPr>
                <a:spLocks/>
              </p:cNvSpPr>
              <p:nvPr/>
            </p:nvSpPr>
            <p:spPr bwMode="auto">
              <a:xfrm>
                <a:off x="5066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8" name="Freeform 2213"/>
              <p:cNvSpPr>
                <a:spLocks/>
              </p:cNvSpPr>
              <p:nvPr/>
            </p:nvSpPr>
            <p:spPr bwMode="auto">
              <a:xfrm>
                <a:off x="5069" y="3429"/>
                <a:ext cx="36" cy="59"/>
              </a:xfrm>
              <a:custGeom>
                <a:avLst/>
                <a:gdLst>
                  <a:gd name="T0" fmla="*/ 17 w 425"/>
                  <a:gd name="T1" fmla="*/ 0 h 710"/>
                  <a:gd name="T2" fmla="*/ 15 w 425"/>
                  <a:gd name="T3" fmla="*/ 0 h 710"/>
                  <a:gd name="T4" fmla="*/ 11 w 425"/>
                  <a:gd name="T5" fmla="*/ 1 h 710"/>
                  <a:gd name="T6" fmla="*/ 7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6 w 425"/>
                  <a:gd name="T13" fmla="*/ 8 h 710"/>
                  <a:gd name="T14" fmla="*/ 16 w 425"/>
                  <a:gd name="T15" fmla="*/ 8 h 710"/>
                  <a:gd name="T16" fmla="*/ 20 w 425"/>
                  <a:gd name="T17" fmla="*/ 9 h 710"/>
                  <a:gd name="T18" fmla="*/ 24 w 425"/>
                  <a:gd name="T19" fmla="*/ 11 h 710"/>
                  <a:gd name="T20" fmla="*/ 25 w 425"/>
                  <a:gd name="T21" fmla="*/ 14 h 710"/>
                  <a:gd name="T22" fmla="*/ 26 w 425"/>
                  <a:gd name="T23" fmla="*/ 20 h 710"/>
                  <a:gd name="T24" fmla="*/ 26 w 425"/>
                  <a:gd name="T25" fmla="*/ 22 h 710"/>
                  <a:gd name="T26" fmla="*/ 23 w 425"/>
                  <a:gd name="T27" fmla="*/ 24 h 710"/>
                  <a:gd name="T28" fmla="*/ 18 w 425"/>
                  <a:gd name="T29" fmla="*/ 25 h 710"/>
                  <a:gd name="T30" fmla="*/ 13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6 w 425"/>
                  <a:gd name="T39" fmla="*/ 30 h 710"/>
                  <a:gd name="T40" fmla="*/ 26 w 425"/>
                  <a:gd name="T41" fmla="*/ 34 h 710"/>
                  <a:gd name="T42" fmla="*/ 26 w 425"/>
                  <a:gd name="T43" fmla="*/ 38 h 710"/>
                  <a:gd name="T44" fmla="*/ 25 w 425"/>
                  <a:gd name="T45" fmla="*/ 43 h 710"/>
                  <a:gd name="T46" fmla="*/ 23 w 425"/>
                  <a:gd name="T47" fmla="*/ 46 h 710"/>
                  <a:gd name="T48" fmla="*/ 20 w 425"/>
                  <a:gd name="T49" fmla="*/ 50 h 710"/>
                  <a:gd name="T50" fmla="*/ 17 w 425"/>
                  <a:gd name="T51" fmla="*/ 52 h 710"/>
                  <a:gd name="T52" fmla="*/ 27 w 425"/>
                  <a:gd name="T53" fmla="*/ 52 h 710"/>
                  <a:gd name="T54" fmla="*/ 27 w 425"/>
                  <a:gd name="T55" fmla="*/ 53 h 710"/>
                  <a:gd name="T56" fmla="*/ 28 w 425"/>
                  <a:gd name="T57" fmla="*/ 59 h 710"/>
                  <a:gd name="T58" fmla="*/ 36 w 425"/>
                  <a:gd name="T59" fmla="*/ 59 h 710"/>
                  <a:gd name="T60" fmla="*/ 35 w 425"/>
                  <a:gd name="T61" fmla="*/ 58 h 710"/>
                  <a:gd name="T62" fmla="*/ 34 w 425"/>
                  <a:gd name="T63" fmla="*/ 52 h 710"/>
                  <a:gd name="T64" fmla="*/ 34 w 425"/>
                  <a:gd name="T65" fmla="*/ 49 h 710"/>
                  <a:gd name="T66" fmla="*/ 34 w 425"/>
                  <a:gd name="T67" fmla="*/ 43 h 710"/>
                  <a:gd name="T68" fmla="*/ 34 w 425"/>
                  <a:gd name="T69" fmla="*/ 35 h 710"/>
                  <a:gd name="T70" fmla="*/ 34 w 425"/>
                  <a:gd name="T71" fmla="*/ 22 h 710"/>
                  <a:gd name="T72" fmla="*/ 34 w 425"/>
                  <a:gd name="T73" fmla="*/ 18 h 710"/>
                  <a:gd name="T74" fmla="*/ 33 w 425"/>
                  <a:gd name="T75" fmla="*/ 13 h 710"/>
                  <a:gd name="T76" fmla="*/ 33 w 425"/>
                  <a:gd name="T77" fmla="*/ 11 h 710"/>
                  <a:gd name="T78" fmla="*/ 31 w 425"/>
                  <a:gd name="T79" fmla="*/ 6 h 710"/>
                  <a:gd name="T80" fmla="*/ 30 w 425"/>
                  <a:gd name="T81" fmla="*/ 5 h 710"/>
                  <a:gd name="T82" fmla="*/ 26 w 425"/>
                  <a:gd name="T83" fmla="*/ 2 h 710"/>
                  <a:gd name="T84" fmla="*/ 26 w 425"/>
                  <a:gd name="T85" fmla="*/ 2 h 710"/>
                  <a:gd name="T86" fmla="*/ 22 w 425"/>
                  <a:gd name="T87" fmla="*/ 0 h 710"/>
                  <a:gd name="T88" fmla="*/ 1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9" name="Freeform 2214"/>
              <p:cNvSpPr>
                <a:spLocks/>
              </p:cNvSpPr>
              <p:nvPr/>
            </p:nvSpPr>
            <p:spPr bwMode="auto">
              <a:xfrm>
                <a:off x="5140" y="3480"/>
                <a:ext cx="25" cy="9"/>
              </a:xfrm>
              <a:custGeom>
                <a:avLst/>
                <a:gdLst>
                  <a:gd name="T0" fmla="*/ 18 w 300"/>
                  <a:gd name="T1" fmla="*/ 0 h 111"/>
                  <a:gd name="T2" fmla="*/ 13 w 300"/>
                  <a:gd name="T3" fmla="*/ 1 h 111"/>
                  <a:gd name="T4" fmla="*/ 0 w 300"/>
                  <a:gd name="T5" fmla="*/ 2 h 111"/>
                  <a:gd name="T6" fmla="*/ 3 w 300"/>
                  <a:gd name="T7" fmla="*/ 5 h 111"/>
                  <a:gd name="T8" fmla="*/ 4 w 300"/>
                  <a:gd name="T9" fmla="*/ 6 h 111"/>
                  <a:gd name="T10" fmla="*/ 8 w 300"/>
                  <a:gd name="T11" fmla="*/ 8 h 111"/>
                  <a:gd name="T12" fmla="*/ 13 w 300"/>
                  <a:gd name="T13" fmla="*/ 9 h 111"/>
                  <a:gd name="T14" fmla="*/ 14 w 300"/>
                  <a:gd name="T15" fmla="*/ 9 h 111"/>
                  <a:gd name="T16" fmla="*/ 19 w 300"/>
                  <a:gd name="T17" fmla="*/ 8 h 111"/>
                  <a:gd name="T18" fmla="*/ 22 w 300"/>
                  <a:gd name="T19" fmla="*/ 5 h 111"/>
                  <a:gd name="T20" fmla="*/ 25 w 300"/>
                  <a:gd name="T21" fmla="*/ 1 h 111"/>
                  <a:gd name="T22" fmla="*/ 18 w 300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1"/>
                  <a:gd name="T38" fmla="*/ 300 w 300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1">
                    <a:moveTo>
                      <a:pt x="213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0" name="Freeform 2215"/>
              <p:cNvSpPr>
                <a:spLocks/>
              </p:cNvSpPr>
              <p:nvPr/>
            </p:nvSpPr>
            <p:spPr bwMode="auto">
              <a:xfrm>
                <a:off x="5134" y="3429"/>
                <a:ext cx="30" cy="53"/>
              </a:xfrm>
              <a:custGeom>
                <a:avLst/>
                <a:gdLst>
                  <a:gd name="T0" fmla="*/ 18 w 364"/>
                  <a:gd name="T1" fmla="*/ 0 h 636"/>
                  <a:gd name="T2" fmla="*/ 17 w 364"/>
                  <a:gd name="T3" fmla="*/ 0 h 636"/>
                  <a:gd name="T4" fmla="*/ 13 w 364"/>
                  <a:gd name="T5" fmla="*/ 1 h 636"/>
                  <a:gd name="T6" fmla="*/ 9 w 364"/>
                  <a:gd name="T7" fmla="*/ 4 h 636"/>
                  <a:gd name="T8" fmla="*/ 7 w 364"/>
                  <a:gd name="T9" fmla="*/ 5 h 636"/>
                  <a:gd name="T10" fmla="*/ 4 w 364"/>
                  <a:gd name="T11" fmla="*/ 9 h 636"/>
                  <a:gd name="T12" fmla="*/ 2 w 364"/>
                  <a:gd name="T13" fmla="*/ 15 h 636"/>
                  <a:gd name="T14" fmla="*/ 1 w 364"/>
                  <a:gd name="T15" fmla="*/ 18 h 636"/>
                  <a:gd name="T16" fmla="*/ 0 w 364"/>
                  <a:gd name="T17" fmla="*/ 24 h 636"/>
                  <a:gd name="T18" fmla="*/ 0 w 364"/>
                  <a:gd name="T19" fmla="*/ 30 h 636"/>
                  <a:gd name="T20" fmla="*/ 0 w 364"/>
                  <a:gd name="T21" fmla="*/ 35 h 636"/>
                  <a:gd name="T22" fmla="*/ 1 w 364"/>
                  <a:gd name="T23" fmla="*/ 41 h 636"/>
                  <a:gd name="T24" fmla="*/ 2 w 364"/>
                  <a:gd name="T25" fmla="*/ 46 h 636"/>
                  <a:gd name="T26" fmla="*/ 3 w 364"/>
                  <a:gd name="T27" fmla="*/ 48 h 636"/>
                  <a:gd name="T28" fmla="*/ 6 w 364"/>
                  <a:gd name="T29" fmla="*/ 53 h 636"/>
                  <a:gd name="T30" fmla="*/ 19 w 364"/>
                  <a:gd name="T31" fmla="*/ 53 h 636"/>
                  <a:gd name="T32" fmla="*/ 18 w 364"/>
                  <a:gd name="T33" fmla="*/ 52 h 636"/>
                  <a:gd name="T34" fmla="*/ 14 w 364"/>
                  <a:gd name="T35" fmla="*/ 51 h 636"/>
                  <a:gd name="T36" fmla="*/ 11 w 364"/>
                  <a:gd name="T37" fmla="*/ 47 h 636"/>
                  <a:gd name="T38" fmla="*/ 9 w 364"/>
                  <a:gd name="T39" fmla="*/ 43 h 636"/>
                  <a:gd name="T40" fmla="*/ 8 w 364"/>
                  <a:gd name="T41" fmla="*/ 37 h 636"/>
                  <a:gd name="T42" fmla="*/ 8 w 364"/>
                  <a:gd name="T43" fmla="*/ 30 h 636"/>
                  <a:gd name="T44" fmla="*/ 8 w 364"/>
                  <a:gd name="T45" fmla="*/ 30 h 636"/>
                  <a:gd name="T46" fmla="*/ 8 w 364"/>
                  <a:gd name="T47" fmla="*/ 23 h 636"/>
                  <a:gd name="T48" fmla="*/ 9 w 364"/>
                  <a:gd name="T49" fmla="*/ 18 h 636"/>
                  <a:gd name="T50" fmla="*/ 11 w 364"/>
                  <a:gd name="T51" fmla="*/ 13 h 636"/>
                  <a:gd name="T52" fmla="*/ 11 w 364"/>
                  <a:gd name="T53" fmla="*/ 13 h 636"/>
                  <a:gd name="T54" fmla="*/ 15 w 364"/>
                  <a:gd name="T55" fmla="*/ 9 h 636"/>
                  <a:gd name="T56" fmla="*/ 19 w 364"/>
                  <a:gd name="T57" fmla="*/ 8 h 636"/>
                  <a:gd name="T58" fmla="*/ 30 w 364"/>
                  <a:gd name="T59" fmla="*/ 8 h 636"/>
                  <a:gd name="T60" fmla="*/ 29 w 364"/>
                  <a:gd name="T61" fmla="*/ 6 h 636"/>
                  <a:gd name="T62" fmla="*/ 25 w 364"/>
                  <a:gd name="T63" fmla="*/ 2 h 636"/>
                  <a:gd name="T64" fmla="*/ 23 w 364"/>
                  <a:gd name="T65" fmla="*/ 1 h 636"/>
                  <a:gd name="T66" fmla="*/ 18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1" name="Freeform 2216"/>
              <p:cNvSpPr>
                <a:spLocks/>
              </p:cNvSpPr>
              <p:nvPr/>
            </p:nvSpPr>
            <p:spPr bwMode="auto">
              <a:xfrm>
                <a:off x="5153" y="3408"/>
                <a:ext cx="19" cy="80"/>
              </a:xfrm>
              <a:custGeom>
                <a:avLst/>
                <a:gdLst>
                  <a:gd name="T0" fmla="*/ 19 w 223"/>
                  <a:gd name="T1" fmla="*/ 0 h 958"/>
                  <a:gd name="T2" fmla="*/ 12 w 223"/>
                  <a:gd name="T3" fmla="*/ 0 h 958"/>
                  <a:gd name="T4" fmla="*/ 12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9 w 223"/>
                  <a:gd name="T13" fmla="*/ 34 h 958"/>
                  <a:gd name="T14" fmla="*/ 9 w 223"/>
                  <a:gd name="T15" fmla="*/ 35 h 958"/>
                  <a:gd name="T16" fmla="*/ 11 w 223"/>
                  <a:gd name="T17" fmla="*/ 39 h 958"/>
                  <a:gd name="T18" fmla="*/ 12 w 223"/>
                  <a:gd name="T19" fmla="*/ 45 h 958"/>
                  <a:gd name="T20" fmla="*/ 12 w 223"/>
                  <a:gd name="T21" fmla="*/ 52 h 958"/>
                  <a:gd name="T22" fmla="*/ 12 w 223"/>
                  <a:gd name="T23" fmla="*/ 58 h 958"/>
                  <a:gd name="T24" fmla="*/ 11 w 223"/>
                  <a:gd name="T25" fmla="*/ 64 h 958"/>
                  <a:gd name="T26" fmla="*/ 9 w 223"/>
                  <a:gd name="T27" fmla="*/ 68 h 958"/>
                  <a:gd name="T28" fmla="*/ 8 w 223"/>
                  <a:gd name="T29" fmla="*/ 69 h 958"/>
                  <a:gd name="T30" fmla="*/ 5 w 223"/>
                  <a:gd name="T31" fmla="*/ 72 h 958"/>
                  <a:gd name="T32" fmla="*/ 12 w 223"/>
                  <a:gd name="T33" fmla="*/ 73 h 958"/>
                  <a:gd name="T34" fmla="*/ 12 w 223"/>
                  <a:gd name="T35" fmla="*/ 80 h 958"/>
                  <a:gd name="T36" fmla="*/ 19 w 223"/>
                  <a:gd name="T37" fmla="*/ 80 h 958"/>
                  <a:gd name="T38" fmla="*/ 19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2" name="Freeform 2217"/>
              <p:cNvSpPr>
                <a:spLocks/>
              </p:cNvSpPr>
              <p:nvPr/>
            </p:nvSpPr>
            <p:spPr bwMode="auto">
              <a:xfrm>
                <a:off x="5186" y="3469"/>
                <a:ext cx="35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3 w 409"/>
                  <a:gd name="T5" fmla="*/ 9 h 240"/>
                  <a:gd name="T6" fmla="*/ 20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3 w 409"/>
                  <a:gd name="T13" fmla="*/ 15 h 240"/>
                  <a:gd name="T14" fmla="*/ 6 w 409"/>
                  <a:gd name="T15" fmla="*/ 18 h 240"/>
                  <a:gd name="T16" fmla="*/ 11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5 w 409"/>
                  <a:gd name="T23" fmla="*/ 18 h 240"/>
                  <a:gd name="T24" fmla="*/ 28 w 409"/>
                  <a:gd name="T25" fmla="*/ 15 h 240"/>
                  <a:gd name="T26" fmla="*/ 31 w 409"/>
                  <a:gd name="T27" fmla="*/ 12 h 240"/>
                  <a:gd name="T28" fmla="*/ 33 w 409"/>
                  <a:gd name="T29" fmla="*/ 7 h 240"/>
                  <a:gd name="T30" fmla="*/ 35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3" name="Freeform 2218"/>
              <p:cNvSpPr>
                <a:spLocks/>
              </p:cNvSpPr>
              <p:nvPr/>
            </p:nvSpPr>
            <p:spPr bwMode="auto">
              <a:xfrm>
                <a:off x="5181" y="3437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4" name="Freeform 2219"/>
              <p:cNvSpPr>
                <a:spLocks/>
              </p:cNvSpPr>
              <p:nvPr/>
            </p:nvSpPr>
            <p:spPr bwMode="auto">
              <a:xfrm>
                <a:off x="5186" y="3429"/>
                <a:ext cx="35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7 w 412"/>
                  <a:gd name="T13" fmla="*/ 8 h 355"/>
                  <a:gd name="T14" fmla="*/ 21 w 412"/>
                  <a:gd name="T15" fmla="*/ 10 h 355"/>
                  <a:gd name="T16" fmla="*/ 24 w 412"/>
                  <a:gd name="T17" fmla="*/ 13 h 355"/>
                  <a:gd name="T18" fmla="*/ 26 w 412"/>
                  <a:gd name="T19" fmla="*/ 18 h 355"/>
                  <a:gd name="T20" fmla="*/ 27 w 412"/>
                  <a:gd name="T21" fmla="*/ 24 h 355"/>
                  <a:gd name="T22" fmla="*/ 2 w 412"/>
                  <a:gd name="T23" fmla="*/ 24 h 355"/>
                  <a:gd name="T24" fmla="*/ 35 w 412"/>
                  <a:gd name="T25" fmla="*/ 29 h 355"/>
                  <a:gd name="T26" fmla="*/ 35 w 412"/>
                  <a:gd name="T27" fmla="*/ 23 h 355"/>
                  <a:gd name="T28" fmla="*/ 34 w 412"/>
                  <a:gd name="T29" fmla="*/ 17 h 355"/>
                  <a:gd name="T30" fmla="*/ 32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4 w 412"/>
                  <a:gd name="T37" fmla="*/ 2 h 355"/>
                  <a:gd name="T38" fmla="*/ 20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5" name="Freeform 2220"/>
              <p:cNvSpPr>
                <a:spLocks/>
              </p:cNvSpPr>
              <p:nvPr/>
            </p:nvSpPr>
            <p:spPr bwMode="auto">
              <a:xfrm>
                <a:off x="5250" y="3469"/>
                <a:ext cx="31" cy="20"/>
              </a:xfrm>
              <a:custGeom>
                <a:avLst/>
                <a:gdLst>
                  <a:gd name="T0" fmla="*/ 7 w 372"/>
                  <a:gd name="T1" fmla="*/ 0 h 242"/>
                  <a:gd name="T2" fmla="*/ 0 w 372"/>
                  <a:gd name="T3" fmla="*/ 2 h 242"/>
                  <a:gd name="T4" fmla="*/ 1 w 372"/>
                  <a:gd name="T5" fmla="*/ 6 h 242"/>
                  <a:gd name="T6" fmla="*/ 3 w 372"/>
                  <a:gd name="T7" fmla="*/ 11 h 242"/>
                  <a:gd name="T8" fmla="*/ 6 w 372"/>
                  <a:gd name="T9" fmla="*/ 15 h 242"/>
                  <a:gd name="T10" fmla="*/ 6 w 372"/>
                  <a:gd name="T11" fmla="*/ 16 h 242"/>
                  <a:gd name="T12" fmla="*/ 9 w 372"/>
                  <a:gd name="T13" fmla="*/ 18 h 242"/>
                  <a:gd name="T14" fmla="*/ 14 w 372"/>
                  <a:gd name="T15" fmla="*/ 20 h 242"/>
                  <a:gd name="T16" fmla="*/ 19 w 372"/>
                  <a:gd name="T17" fmla="*/ 20 h 242"/>
                  <a:gd name="T18" fmla="*/ 19 w 372"/>
                  <a:gd name="T19" fmla="*/ 20 h 242"/>
                  <a:gd name="T20" fmla="*/ 24 w 372"/>
                  <a:gd name="T21" fmla="*/ 19 h 242"/>
                  <a:gd name="T22" fmla="*/ 28 w 372"/>
                  <a:gd name="T23" fmla="*/ 18 h 242"/>
                  <a:gd name="T24" fmla="*/ 31 w 372"/>
                  <a:gd name="T25" fmla="*/ 15 h 242"/>
                  <a:gd name="T26" fmla="*/ 19 w 372"/>
                  <a:gd name="T27" fmla="*/ 12 h 242"/>
                  <a:gd name="T28" fmla="*/ 14 w 372"/>
                  <a:gd name="T29" fmla="*/ 11 h 242"/>
                  <a:gd name="T30" fmla="*/ 11 w 372"/>
                  <a:gd name="T31" fmla="*/ 9 h 242"/>
                  <a:gd name="T32" fmla="*/ 9 w 372"/>
                  <a:gd name="T33" fmla="*/ 6 h 242"/>
                  <a:gd name="T34" fmla="*/ 7 w 372"/>
                  <a:gd name="T35" fmla="*/ 0 h 2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2"/>
                  <a:gd name="T55" fmla="*/ 0 h 242"/>
                  <a:gd name="T56" fmla="*/ 372 w 372"/>
                  <a:gd name="T57" fmla="*/ 242 h 2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2" h="242">
                    <a:moveTo>
                      <a:pt x="88" y="0"/>
                    </a:moveTo>
                    <a:lnTo>
                      <a:pt x="0" y="19"/>
                    </a:lnTo>
                    <a:lnTo>
                      <a:pt x="12" y="75"/>
                    </a:lnTo>
                    <a:lnTo>
                      <a:pt x="35" y="137"/>
                    </a:lnTo>
                    <a:lnTo>
                      <a:pt x="69" y="185"/>
                    </a:lnTo>
                    <a:lnTo>
                      <a:pt x="72" y="188"/>
                    </a:lnTo>
                    <a:lnTo>
                      <a:pt x="111" y="217"/>
                    </a:lnTo>
                    <a:lnTo>
                      <a:pt x="162" y="236"/>
                    </a:lnTo>
                    <a:lnTo>
                      <a:pt x="223" y="242"/>
                    </a:lnTo>
                    <a:lnTo>
                      <a:pt x="228" y="242"/>
                    </a:lnTo>
                    <a:lnTo>
                      <a:pt x="284" y="233"/>
                    </a:lnTo>
                    <a:lnTo>
                      <a:pt x="333" y="212"/>
                    </a:lnTo>
                    <a:lnTo>
                      <a:pt x="372" y="183"/>
                    </a:lnTo>
                    <a:lnTo>
                      <a:pt x="223" y="145"/>
                    </a:lnTo>
                    <a:lnTo>
                      <a:pt x="172" y="137"/>
                    </a:lnTo>
                    <a:lnTo>
                      <a:pt x="130" y="107"/>
                    </a:lnTo>
                    <a:lnTo>
                      <a:pt x="105" y="7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6" name="Freeform 2221"/>
              <p:cNvSpPr>
                <a:spLocks/>
              </p:cNvSpPr>
              <p:nvPr/>
            </p:nvSpPr>
            <p:spPr bwMode="auto">
              <a:xfrm>
                <a:off x="5268" y="3436"/>
                <a:ext cx="16" cy="10"/>
              </a:xfrm>
              <a:custGeom>
                <a:avLst/>
                <a:gdLst>
                  <a:gd name="T0" fmla="*/ 14 w 201"/>
                  <a:gd name="T1" fmla="*/ 0 h 123"/>
                  <a:gd name="T2" fmla="*/ 0 w 201"/>
                  <a:gd name="T3" fmla="*/ 1 h 123"/>
                  <a:gd name="T4" fmla="*/ 3 w 201"/>
                  <a:gd name="T5" fmla="*/ 1 h 123"/>
                  <a:gd name="T6" fmla="*/ 6 w 201"/>
                  <a:gd name="T7" fmla="*/ 3 h 123"/>
                  <a:gd name="T8" fmla="*/ 7 w 201"/>
                  <a:gd name="T9" fmla="*/ 5 h 123"/>
                  <a:gd name="T10" fmla="*/ 9 w 201"/>
                  <a:gd name="T11" fmla="*/ 10 h 123"/>
                  <a:gd name="T12" fmla="*/ 16 w 201"/>
                  <a:gd name="T13" fmla="*/ 9 h 123"/>
                  <a:gd name="T14" fmla="*/ 15 w 201"/>
                  <a:gd name="T15" fmla="*/ 5 h 123"/>
                  <a:gd name="T16" fmla="*/ 14 w 201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1"/>
                  <a:gd name="T28" fmla="*/ 0 h 123"/>
                  <a:gd name="T29" fmla="*/ 201 w 201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1" h="123">
                    <a:moveTo>
                      <a:pt x="170" y="0"/>
                    </a:moveTo>
                    <a:lnTo>
                      <a:pt x="0" y="10"/>
                    </a:lnTo>
                    <a:lnTo>
                      <a:pt x="36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3"/>
                    </a:lnTo>
                    <a:lnTo>
                      <a:pt x="201" y="107"/>
                    </a:lnTo>
                    <a:lnTo>
                      <a:pt x="191" y="6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7" name="Freeform 2222"/>
              <p:cNvSpPr>
                <a:spLocks/>
              </p:cNvSpPr>
              <p:nvPr/>
            </p:nvSpPr>
            <p:spPr bwMode="auto">
              <a:xfrm>
                <a:off x="5251" y="3429"/>
                <a:ext cx="35" cy="55"/>
              </a:xfrm>
              <a:custGeom>
                <a:avLst/>
                <a:gdLst>
                  <a:gd name="T0" fmla="*/ 16 w 417"/>
                  <a:gd name="T1" fmla="*/ 0 h 668"/>
                  <a:gd name="T2" fmla="*/ 14 w 417"/>
                  <a:gd name="T3" fmla="*/ 0 h 668"/>
                  <a:gd name="T4" fmla="*/ 10 w 417"/>
                  <a:gd name="T5" fmla="*/ 1 h 668"/>
                  <a:gd name="T6" fmla="*/ 9 w 417"/>
                  <a:gd name="T7" fmla="*/ 1 h 668"/>
                  <a:gd name="T8" fmla="*/ 5 w 417"/>
                  <a:gd name="T9" fmla="*/ 4 h 668"/>
                  <a:gd name="T10" fmla="*/ 4 w 417"/>
                  <a:gd name="T11" fmla="*/ 5 h 668"/>
                  <a:gd name="T12" fmla="*/ 1 w 417"/>
                  <a:gd name="T13" fmla="*/ 9 h 668"/>
                  <a:gd name="T14" fmla="*/ 1 w 417"/>
                  <a:gd name="T15" fmla="*/ 11 h 668"/>
                  <a:gd name="T16" fmla="*/ 0 w 417"/>
                  <a:gd name="T17" fmla="*/ 16 h 668"/>
                  <a:gd name="T18" fmla="*/ 0 w 417"/>
                  <a:gd name="T19" fmla="*/ 19 h 668"/>
                  <a:gd name="T20" fmla="*/ 2 w 417"/>
                  <a:gd name="T21" fmla="*/ 24 h 668"/>
                  <a:gd name="T22" fmla="*/ 3 w 417"/>
                  <a:gd name="T23" fmla="*/ 26 h 668"/>
                  <a:gd name="T24" fmla="*/ 6 w 417"/>
                  <a:gd name="T25" fmla="*/ 30 h 668"/>
                  <a:gd name="T26" fmla="*/ 8 w 417"/>
                  <a:gd name="T27" fmla="*/ 31 h 668"/>
                  <a:gd name="T28" fmla="*/ 12 w 417"/>
                  <a:gd name="T29" fmla="*/ 32 h 668"/>
                  <a:gd name="T30" fmla="*/ 18 w 417"/>
                  <a:gd name="T31" fmla="*/ 34 h 668"/>
                  <a:gd name="T32" fmla="*/ 22 w 417"/>
                  <a:gd name="T33" fmla="*/ 36 h 668"/>
                  <a:gd name="T34" fmla="*/ 25 w 417"/>
                  <a:gd name="T35" fmla="*/ 38 h 668"/>
                  <a:gd name="T36" fmla="*/ 26 w 417"/>
                  <a:gd name="T37" fmla="*/ 38 h 668"/>
                  <a:gd name="T38" fmla="*/ 27 w 417"/>
                  <a:gd name="T39" fmla="*/ 43 h 668"/>
                  <a:gd name="T40" fmla="*/ 27 w 417"/>
                  <a:gd name="T41" fmla="*/ 44 h 668"/>
                  <a:gd name="T42" fmla="*/ 25 w 417"/>
                  <a:gd name="T43" fmla="*/ 49 h 668"/>
                  <a:gd name="T44" fmla="*/ 22 w 417"/>
                  <a:gd name="T45" fmla="*/ 51 h 668"/>
                  <a:gd name="T46" fmla="*/ 17 w 417"/>
                  <a:gd name="T47" fmla="*/ 52 h 668"/>
                  <a:gd name="T48" fmla="*/ 30 w 417"/>
                  <a:gd name="T49" fmla="*/ 55 h 668"/>
                  <a:gd name="T50" fmla="*/ 33 w 417"/>
                  <a:gd name="T51" fmla="*/ 51 h 668"/>
                  <a:gd name="T52" fmla="*/ 34 w 417"/>
                  <a:gd name="T53" fmla="*/ 47 h 668"/>
                  <a:gd name="T54" fmla="*/ 35 w 417"/>
                  <a:gd name="T55" fmla="*/ 42 h 668"/>
                  <a:gd name="T56" fmla="*/ 35 w 417"/>
                  <a:gd name="T57" fmla="*/ 39 h 668"/>
                  <a:gd name="T58" fmla="*/ 33 w 417"/>
                  <a:gd name="T59" fmla="*/ 33 h 668"/>
                  <a:gd name="T60" fmla="*/ 32 w 417"/>
                  <a:gd name="T61" fmla="*/ 32 h 668"/>
                  <a:gd name="T62" fmla="*/ 28 w 417"/>
                  <a:gd name="T63" fmla="*/ 28 h 668"/>
                  <a:gd name="T64" fmla="*/ 27 w 417"/>
                  <a:gd name="T65" fmla="*/ 28 h 668"/>
                  <a:gd name="T66" fmla="*/ 23 w 417"/>
                  <a:gd name="T67" fmla="*/ 26 h 668"/>
                  <a:gd name="T68" fmla="*/ 17 w 417"/>
                  <a:gd name="T69" fmla="*/ 24 h 668"/>
                  <a:gd name="T70" fmla="*/ 14 w 417"/>
                  <a:gd name="T71" fmla="*/ 23 h 668"/>
                  <a:gd name="T72" fmla="*/ 11 w 417"/>
                  <a:gd name="T73" fmla="*/ 21 h 668"/>
                  <a:gd name="T74" fmla="*/ 8 w 417"/>
                  <a:gd name="T75" fmla="*/ 19 h 668"/>
                  <a:gd name="T76" fmla="*/ 7 w 417"/>
                  <a:gd name="T77" fmla="*/ 15 h 668"/>
                  <a:gd name="T78" fmla="*/ 7 w 417"/>
                  <a:gd name="T79" fmla="*/ 15 h 668"/>
                  <a:gd name="T80" fmla="*/ 9 w 417"/>
                  <a:gd name="T81" fmla="*/ 10 h 668"/>
                  <a:gd name="T82" fmla="*/ 12 w 417"/>
                  <a:gd name="T83" fmla="*/ 9 h 668"/>
                  <a:gd name="T84" fmla="*/ 17 w 417"/>
                  <a:gd name="T85" fmla="*/ 8 h 668"/>
                  <a:gd name="T86" fmla="*/ 31 w 417"/>
                  <a:gd name="T87" fmla="*/ 7 h 668"/>
                  <a:gd name="T88" fmla="*/ 29 w 417"/>
                  <a:gd name="T89" fmla="*/ 5 h 668"/>
                  <a:gd name="T90" fmla="*/ 25 w 417"/>
                  <a:gd name="T91" fmla="*/ 2 h 668"/>
                  <a:gd name="T92" fmla="*/ 25 w 417"/>
                  <a:gd name="T93" fmla="*/ 2 h 668"/>
                  <a:gd name="T94" fmla="*/ 21 w 417"/>
                  <a:gd name="T95" fmla="*/ 0 h 668"/>
                  <a:gd name="T96" fmla="*/ 16 w 417"/>
                  <a:gd name="T97" fmla="*/ 0 h 66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8"/>
                  <a:gd name="T149" fmla="*/ 417 w 417"/>
                  <a:gd name="T150" fmla="*/ 668 h 66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8">
                    <a:moveTo>
                      <a:pt x="191" y="0"/>
                    </a:moveTo>
                    <a:lnTo>
                      <a:pt x="168" y="2"/>
                    </a:lnTo>
                    <a:lnTo>
                      <a:pt x="115" y="14"/>
                    </a:lnTo>
                    <a:lnTo>
                      <a:pt x="105" y="18"/>
                    </a:lnTo>
                    <a:lnTo>
                      <a:pt x="59" y="49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1"/>
                    </a:lnTo>
                    <a:lnTo>
                      <a:pt x="0" y="200"/>
                    </a:lnTo>
                    <a:lnTo>
                      <a:pt x="1" y="228"/>
                    </a:lnTo>
                    <a:lnTo>
                      <a:pt x="19" y="293"/>
                    </a:lnTo>
                    <a:lnTo>
                      <a:pt x="32" y="318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4" y="393"/>
                    </a:lnTo>
                    <a:lnTo>
                      <a:pt x="210" y="416"/>
                    </a:lnTo>
                    <a:lnTo>
                      <a:pt x="262" y="436"/>
                    </a:lnTo>
                    <a:lnTo>
                      <a:pt x="300" y="456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8"/>
                    </a:lnTo>
                    <a:lnTo>
                      <a:pt x="297" y="596"/>
                    </a:lnTo>
                    <a:lnTo>
                      <a:pt x="264" y="620"/>
                    </a:lnTo>
                    <a:lnTo>
                      <a:pt x="207" y="630"/>
                    </a:lnTo>
                    <a:lnTo>
                      <a:pt x="356" y="668"/>
                    </a:lnTo>
                    <a:lnTo>
                      <a:pt x="391" y="617"/>
                    </a:lnTo>
                    <a:lnTo>
                      <a:pt x="408" y="575"/>
                    </a:lnTo>
                    <a:lnTo>
                      <a:pt x="417" y="507"/>
                    </a:lnTo>
                    <a:lnTo>
                      <a:pt x="415" y="469"/>
                    </a:lnTo>
                    <a:lnTo>
                      <a:pt x="396" y="406"/>
                    </a:lnTo>
                    <a:lnTo>
                      <a:pt x="382" y="384"/>
                    </a:lnTo>
                    <a:lnTo>
                      <a:pt x="339" y="344"/>
                    </a:lnTo>
                    <a:lnTo>
                      <a:pt x="320" y="335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0" y="276"/>
                    </a:lnTo>
                    <a:lnTo>
                      <a:pt x="129" y="260"/>
                    </a:lnTo>
                    <a:lnTo>
                      <a:pt x="95" y="228"/>
                    </a:lnTo>
                    <a:lnTo>
                      <a:pt x="85" y="187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7"/>
                    </a:lnTo>
                    <a:lnTo>
                      <a:pt x="197" y="98"/>
                    </a:lnTo>
                    <a:lnTo>
                      <a:pt x="367" y="88"/>
                    </a:lnTo>
                    <a:lnTo>
                      <a:pt x="348" y="60"/>
                    </a:lnTo>
                    <a:lnTo>
                      <a:pt x="299" y="24"/>
                    </a:lnTo>
                    <a:lnTo>
                      <a:pt x="297" y="23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8" name="Freeform 2223"/>
              <p:cNvSpPr>
                <a:spLocks/>
              </p:cNvSpPr>
              <p:nvPr/>
            </p:nvSpPr>
            <p:spPr bwMode="auto">
              <a:xfrm>
                <a:off x="5296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9" name="Freeform 2224"/>
              <p:cNvSpPr>
                <a:spLocks/>
              </p:cNvSpPr>
              <p:nvPr/>
            </p:nvSpPr>
            <p:spPr bwMode="auto">
              <a:xfrm>
                <a:off x="5292" y="3456"/>
                <a:ext cx="30" cy="28"/>
              </a:xfrm>
              <a:custGeom>
                <a:avLst/>
                <a:gdLst>
                  <a:gd name="T0" fmla="*/ 9 w 361"/>
                  <a:gd name="T1" fmla="*/ 0 h 335"/>
                  <a:gd name="T2" fmla="*/ 5 w 361"/>
                  <a:gd name="T3" fmla="*/ 3 h 335"/>
                  <a:gd name="T4" fmla="*/ 4 w 361"/>
                  <a:gd name="T5" fmla="*/ 4 h 335"/>
                  <a:gd name="T6" fmla="*/ 1 w 361"/>
                  <a:gd name="T7" fmla="*/ 8 h 335"/>
                  <a:gd name="T8" fmla="*/ 1 w 361"/>
                  <a:gd name="T9" fmla="*/ 10 h 335"/>
                  <a:gd name="T10" fmla="*/ 0 w 361"/>
                  <a:gd name="T11" fmla="*/ 16 h 335"/>
                  <a:gd name="T12" fmla="*/ 0 w 361"/>
                  <a:gd name="T13" fmla="*/ 18 h 335"/>
                  <a:gd name="T14" fmla="*/ 1 w 361"/>
                  <a:gd name="T15" fmla="*/ 23 h 335"/>
                  <a:gd name="T16" fmla="*/ 4 w 361"/>
                  <a:gd name="T17" fmla="*/ 28 h 335"/>
                  <a:gd name="T18" fmla="*/ 17 w 361"/>
                  <a:gd name="T19" fmla="*/ 25 h 335"/>
                  <a:gd name="T20" fmla="*/ 14 w 361"/>
                  <a:gd name="T21" fmla="*/ 25 h 335"/>
                  <a:gd name="T22" fmla="*/ 10 w 361"/>
                  <a:gd name="T23" fmla="*/ 22 h 335"/>
                  <a:gd name="T24" fmla="*/ 9 w 361"/>
                  <a:gd name="T25" fmla="*/ 21 h 335"/>
                  <a:gd name="T26" fmla="*/ 8 w 361"/>
                  <a:gd name="T27" fmla="*/ 16 h 335"/>
                  <a:gd name="T28" fmla="*/ 9 w 361"/>
                  <a:gd name="T29" fmla="*/ 11 h 335"/>
                  <a:gd name="T30" fmla="*/ 12 w 361"/>
                  <a:gd name="T31" fmla="*/ 8 h 335"/>
                  <a:gd name="T32" fmla="*/ 13 w 361"/>
                  <a:gd name="T33" fmla="*/ 7 h 335"/>
                  <a:gd name="T34" fmla="*/ 18 w 361"/>
                  <a:gd name="T35" fmla="*/ 6 h 335"/>
                  <a:gd name="T36" fmla="*/ 22 w 361"/>
                  <a:gd name="T37" fmla="*/ 5 h 335"/>
                  <a:gd name="T38" fmla="*/ 27 w 361"/>
                  <a:gd name="T39" fmla="*/ 4 h 335"/>
                  <a:gd name="T40" fmla="*/ 30 w 361"/>
                  <a:gd name="T41" fmla="*/ 2 h 335"/>
                  <a:gd name="T42" fmla="*/ 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0" name="Freeform 2225"/>
              <p:cNvSpPr>
                <a:spLocks/>
              </p:cNvSpPr>
              <p:nvPr/>
            </p:nvSpPr>
            <p:spPr bwMode="auto">
              <a:xfrm>
                <a:off x="5294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1" name="Freeform 2226"/>
              <p:cNvSpPr>
                <a:spLocks/>
              </p:cNvSpPr>
              <p:nvPr/>
            </p:nvSpPr>
            <p:spPr bwMode="auto">
              <a:xfrm>
                <a:off x="5297" y="3429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9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2" name="Rectangle 2227"/>
              <p:cNvSpPr>
                <a:spLocks noChangeArrowheads="1"/>
              </p:cNvSpPr>
              <p:nvPr/>
            </p:nvSpPr>
            <p:spPr bwMode="auto">
              <a:xfrm>
                <a:off x="5344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3" name="Freeform 2228"/>
              <p:cNvSpPr>
                <a:spLocks/>
              </p:cNvSpPr>
              <p:nvPr/>
            </p:nvSpPr>
            <p:spPr bwMode="auto">
              <a:xfrm>
                <a:off x="5343" y="3407"/>
                <a:ext cx="16" cy="16"/>
              </a:xfrm>
              <a:custGeom>
                <a:avLst/>
                <a:gdLst>
                  <a:gd name="T0" fmla="*/ 16 w 181"/>
                  <a:gd name="T1" fmla="*/ 0 h 183"/>
                  <a:gd name="T2" fmla="*/ 6 w 181"/>
                  <a:gd name="T3" fmla="*/ 0 h 183"/>
                  <a:gd name="T4" fmla="*/ 0 w 181"/>
                  <a:gd name="T5" fmla="*/ 16 h 183"/>
                  <a:gd name="T6" fmla="*/ 6 w 181"/>
                  <a:gd name="T7" fmla="*/ 16 h 183"/>
                  <a:gd name="T8" fmla="*/ 16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4" name="Freeform 2229"/>
              <p:cNvSpPr>
                <a:spLocks/>
              </p:cNvSpPr>
              <p:nvPr/>
            </p:nvSpPr>
            <p:spPr bwMode="auto">
              <a:xfrm>
                <a:off x="5368" y="3480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5" name="Freeform 2230"/>
              <p:cNvSpPr>
                <a:spLocks/>
              </p:cNvSpPr>
              <p:nvPr/>
            </p:nvSpPr>
            <p:spPr bwMode="auto">
              <a:xfrm>
                <a:off x="5362" y="3429"/>
                <a:ext cx="30" cy="53"/>
              </a:xfrm>
              <a:custGeom>
                <a:avLst/>
                <a:gdLst>
                  <a:gd name="T0" fmla="*/ 18 w 363"/>
                  <a:gd name="T1" fmla="*/ 0 h 636"/>
                  <a:gd name="T2" fmla="*/ 17 w 363"/>
                  <a:gd name="T3" fmla="*/ 0 h 636"/>
                  <a:gd name="T4" fmla="*/ 12 w 363"/>
                  <a:gd name="T5" fmla="*/ 1 h 636"/>
                  <a:gd name="T6" fmla="*/ 9 w 363"/>
                  <a:gd name="T7" fmla="*/ 4 h 636"/>
                  <a:gd name="T8" fmla="*/ 7 w 363"/>
                  <a:gd name="T9" fmla="*/ 5 h 636"/>
                  <a:gd name="T10" fmla="*/ 4 w 363"/>
                  <a:gd name="T11" fmla="*/ 9 h 636"/>
                  <a:gd name="T12" fmla="*/ 2 w 363"/>
                  <a:gd name="T13" fmla="*/ 15 h 636"/>
                  <a:gd name="T14" fmla="*/ 1 w 363"/>
                  <a:gd name="T15" fmla="*/ 18 h 636"/>
                  <a:gd name="T16" fmla="*/ 0 w 363"/>
                  <a:gd name="T17" fmla="*/ 24 h 636"/>
                  <a:gd name="T18" fmla="*/ 0 w 363"/>
                  <a:gd name="T19" fmla="*/ 30 h 636"/>
                  <a:gd name="T20" fmla="*/ 0 w 363"/>
                  <a:gd name="T21" fmla="*/ 35 h 636"/>
                  <a:gd name="T22" fmla="*/ 1 w 363"/>
                  <a:gd name="T23" fmla="*/ 41 h 636"/>
                  <a:gd name="T24" fmla="*/ 2 w 363"/>
                  <a:gd name="T25" fmla="*/ 46 h 636"/>
                  <a:gd name="T26" fmla="*/ 3 w 363"/>
                  <a:gd name="T27" fmla="*/ 48 h 636"/>
                  <a:gd name="T28" fmla="*/ 6 w 363"/>
                  <a:gd name="T29" fmla="*/ 53 h 636"/>
                  <a:gd name="T30" fmla="*/ 19 w 363"/>
                  <a:gd name="T31" fmla="*/ 53 h 636"/>
                  <a:gd name="T32" fmla="*/ 18 w 363"/>
                  <a:gd name="T33" fmla="*/ 52 h 636"/>
                  <a:gd name="T34" fmla="*/ 14 w 363"/>
                  <a:gd name="T35" fmla="*/ 51 h 636"/>
                  <a:gd name="T36" fmla="*/ 11 w 363"/>
                  <a:gd name="T37" fmla="*/ 47 h 636"/>
                  <a:gd name="T38" fmla="*/ 9 w 363"/>
                  <a:gd name="T39" fmla="*/ 43 h 636"/>
                  <a:gd name="T40" fmla="*/ 8 w 363"/>
                  <a:gd name="T41" fmla="*/ 37 h 636"/>
                  <a:gd name="T42" fmla="*/ 7 w 363"/>
                  <a:gd name="T43" fmla="*/ 30 h 636"/>
                  <a:gd name="T44" fmla="*/ 7 w 363"/>
                  <a:gd name="T45" fmla="*/ 30 h 636"/>
                  <a:gd name="T46" fmla="*/ 8 w 363"/>
                  <a:gd name="T47" fmla="*/ 23 h 636"/>
                  <a:gd name="T48" fmla="*/ 9 w 363"/>
                  <a:gd name="T49" fmla="*/ 18 h 636"/>
                  <a:gd name="T50" fmla="*/ 11 w 363"/>
                  <a:gd name="T51" fmla="*/ 13 h 636"/>
                  <a:gd name="T52" fmla="*/ 11 w 363"/>
                  <a:gd name="T53" fmla="*/ 13 h 636"/>
                  <a:gd name="T54" fmla="*/ 15 w 363"/>
                  <a:gd name="T55" fmla="*/ 9 h 636"/>
                  <a:gd name="T56" fmla="*/ 19 w 363"/>
                  <a:gd name="T57" fmla="*/ 8 h 636"/>
                  <a:gd name="T58" fmla="*/ 30 w 363"/>
                  <a:gd name="T59" fmla="*/ 8 h 636"/>
                  <a:gd name="T60" fmla="*/ 29 w 363"/>
                  <a:gd name="T61" fmla="*/ 6 h 636"/>
                  <a:gd name="T62" fmla="*/ 25 w 363"/>
                  <a:gd name="T63" fmla="*/ 2 h 636"/>
                  <a:gd name="T64" fmla="*/ 23 w 363"/>
                  <a:gd name="T65" fmla="*/ 1 h 636"/>
                  <a:gd name="T66" fmla="*/ 18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5" y="175"/>
                    </a:lnTo>
                    <a:lnTo>
                      <a:pt x="14" y="220"/>
                    </a:lnTo>
                    <a:lnTo>
                      <a:pt x="3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1" y="488"/>
                    </a:lnTo>
                    <a:lnTo>
                      <a:pt x="28" y="553"/>
                    </a:lnTo>
                    <a:lnTo>
                      <a:pt x="38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2" y="629"/>
                    </a:lnTo>
                    <a:lnTo>
                      <a:pt x="174" y="610"/>
                    </a:lnTo>
                    <a:lnTo>
                      <a:pt x="132" y="564"/>
                    </a:lnTo>
                    <a:lnTo>
                      <a:pt x="110" y="513"/>
                    </a:lnTo>
                    <a:lnTo>
                      <a:pt x="95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8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3" y="26"/>
                    </a:lnTo>
                    <a:lnTo>
                      <a:pt x="273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6" name="Freeform 2231"/>
              <p:cNvSpPr>
                <a:spLocks/>
              </p:cNvSpPr>
              <p:nvPr/>
            </p:nvSpPr>
            <p:spPr bwMode="auto">
              <a:xfrm>
                <a:off x="5381" y="3408"/>
                <a:ext cx="18" cy="80"/>
              </a:xfrm>
              <a:custGeom>
                <a:avLst/>
                <a:gdLst>
                  <a:gd name="T0" fmla="*/ 18 w 223"/>
                  <a:gd name="T1" fmla="*/ 0 h 958"/>
                  <a:gd name="T2" fmla="*/ 11 w 223"/>
                  <a:gd name="T3" fmla="*/ 0 h 958"/>
                  <a:gd name="T4" fmla="*/ 11 w 223"/>
                  <a:gd name="T5" fmla="*/ 29 h 958"/>
                  <a:gd name="T6" fmla="*/ 0 w 223"/>
                  <a:gd name="T7" fmla="*/ 29 h 958"/>
                  <a:gd name="T8" fmla="*/ 1 w 223"/>
                  <a:gd name="T9" fmla="*/ 29 h 958"/>
                  <a:gd name="T10" fmla="*/ 5 w 223"/>
                  <a:gd name="T11" fmla="*/ 31 h 958"/>
                  <a:gd name="T12" fmla="*/ 8 w 223"/>
                  <a:gd name="T13" fmla="*/ 34 h 958"/>
                  <a:gd name="T14" fmla="*/ 8 w 223"/>
                  <a:gd name="T15" fmla="*/ 35 h 958"/>
                  <a:gd name="T16" fmla="*/ 10 w 223"/>
                  <a:gd name="T17" fmla="*/ 39 h 958"/>
                  <a:gd name="T18" fmla="*/ 11 w 223"/>
                  <a:gd name="T19" fmla="*/ 45 h 958"/>
                  <a:gd name="T20" fmla="*/ 11 w 223"/>
                  <a:gd name="T21" fmla="*/ 52 h 958"/>
                  <a:gd name="T22" fmla="*/ 11 w 223"/>
                  <a:gd name="T23" fmla="*/ 58 h 958"/>
                  <a:gd name="T24" fmla="*/ 10 w 223"/>
                  <a:gd name="T25" fmla="*/ 64 h 958"/>
                  <a:gd name="T26" fmla="*/ 8 w 223"/>
                  <a:gd name="T27" fmla="*/ 68 h 958"/>
                  <a:gd name="T28" fmla="*/ 8 w 223"/>
                  <a:gd name="T29" fmla="*/ 69 h 958"/>
                  <a:gd name="T30" fmla="*/ 4 w 223"/>
                  <a:gd name="T31" fmla="*/ 72 h 958"/>
                  <a:gd name="T32" fmla="*/ 11 w 223"/>
                  <a:gd name="T33" fmla="*/ 73 h 958"/>
                  <a:gd name="T34" fmla="*/ 11 w 223"/>
                  <a:gd name="T35" fmla="*/ 80 h 958"/>
                  <a:gd name="T36" fmla="*/ 18 w 223"/>
                  <a:gd name="T37" fmla="*/ 80 h 958"/>
                  <a:gd name="T38" fmla="*/ 18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1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7" name="Freeform 2232"/>
              <p:cNvSpPr>
                <a:spLocks/>
              </p:cNvSpPr>
              <p:nvPr/>
            </p:nvSpPr>
            <p:spPr bwMode="auto">
              <a:xfrm>
                <a:off x="5412" y="3481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8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8" name="Freeform 2233"/>
              <p:cNvSpPr>
                <a:spLocks/>
              </p:cNvSpPr>
              <p:nvPr/>
            </p:nvSpPr>
            <p:spPr bwMode="auto">
              <a:xfrm>
                <a:off x="5409" y="345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9" name="Freeform 2234"/>
              <p:cNvSpPr>
                <a:spLocks/>
              </p:cNvSpPr>
              <p:nvPr/>
            </p:nvSpPr>
            <p:spPr bwMode="auto">
              <a:xfrm>
                <a:off x="5410" y="3436"/>
                <a:ext cx="18" cy="12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1 h 135"/>
                  <a:gd name="T6" fmla="*/ 7 w 222"/>
                  <a:gd name="T7" fmla="*/ 12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0" name="Freeform 2235"/>
              <p:cNvSpPr>
                <a:spLocks/>
              </p:cNvSpPr>
              <p:nvPr/>
            </p:nvSpPr>
            <p:spPr bwMode="auto">
              <a:xfrm>
                <a:off x="5413" y="3429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1" name="Freeform 2236"/>
              <p:cNvSpPr>
                <a:spLocks/>
              </p:cNvSpPr>
              <p:nvPr/>
            </p:nvSpPr>
            <p:spPr bwMode="auto">
              <a:xfrm>
                <a:off x="5469" y="3408"/>
                <a:ext cx="9" cy="28"/>
              </a:xfrm>
              <a:custGeom>
                <a:avLst/>
                <a:gdLst>
                  <a:gd name="T0" fmla="*/ 9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8 h 340"/>
                  <a:gd name="T8" fmla="*/ 7 w 101"/>
                  <a:gd name="T9" fmla="*/ 28 h 340"/>
                  <a:gd name="T10" fmla="*/ 9 w 101"/>
                  <a:gd name="T11" fmla="*/ 13 h 340"/>
                  <a:gd name="T12" fmla="*/ 9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7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2" name="Freeform 2237"/>
              <p:cNvSpPr>
                <a:spLocks/>
              </p:cNvSpPr>
              <p:nvPr/>
            </p:nvSpPr>
            <p:spPr bwMode="auto">
              <a:xfrm>
                <a:off x="5456" y="3408"/>
                <a:ext cx="8" cy="28"/>
              </a:xfrm>
              <a:custGeom>
                <a:avLst/>
                <a:gdLst>
                  <a:gd name="T0" fmla="*/ 8 w 101"/>
                  <a:gd name="T1" fmla="*/ 0 h 340"/>
                  <a:gd name="T2" fmla="*/ 0 w 101"/>
                  <a:gd name="T3" fmla="*/ 0 h 340"/>
                  <a:gd name="T4" fmla="*/ 0 w 101"/>
                  <a:gd name="T5" fmla="*/ 13 h 340"/>
                  <a:gd name="T6" fmla="*/ 2 w 101"/>
                  <a:gd name="T7" fmla="*/ 28 h 340"/>
                  <a:gd name="T8" fmla="*/ 6 w 101"/>
                  <a:gd name="T9" fmla="*/ 28 h 340"/>
                  <a:gd name="T10" fmla="*/ 8 w 101"/>
                  <a:gd name="T11" fmla="*/ 13 h 340"/>
                  <a:gd name="T12" fmla="*/ 8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3" name="Freeform 2238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4" name="Freeform 2239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5" name="Freeform 2240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6" name="Freeform 2241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7" name="Freeform 2242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 w 104"/>
                  <a:gd name="T1" fmla="*/ 0 h 7"/>
                  <a:gd name="T2" fmla="*/ 0 w 104"/>
                  <a:gd name="T3" fmla="*/ 0 h 7"/>
                  <a:gd name="T4" fmla="*/ 9 w 104"/>
                  <a:gd name="T5" fmla="*/ 0 h 7"/>
                  <a:gd name="T6" fmla="*/ 5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8" name="Freeform 2243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 w 104"/>
                  <a:gd name="T1" fmla="*/ 0 h 7"/>
                  <a:gd name="T2" fmla="*/ 0 w 104"/>
                  <a:gd name="T3" fmla="*/ 0 h 7"/>
                  <a:gd name="T4" fmla="*/ 9 w 104"/>
                  <a:gd name="T5" fmla="*/ 0 h 7"/>
                  <a:gd name="T6" fmla="*/ 5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9" name="Freeform 2244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 w 202"/>
                  <a:gd name="T1" fmla="*/ 0 h 20"/>
                  <a:gd name="T2" fmla="*/ 0 w 202"/>
                  <a:gd name="T3" fmla="*/ 2 h 20"/>
                  <a:gd name="T4" fmla="*/ 17 w 202"/>
                  <a:gd name="T5" fmla="*/ 2 h 20"/>
                  <a:gd name="T6" fmla="*/ 4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0" name="Freeform 2245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 w 202"/>
                  <a:gd name="T1" fmla="*/ 0 h 20"/>
                  <a:gd name="T2" fmla="*/ 0 w 202"/>
                  <a:gd name="T3" fmla="*/ 2 h 20"/>
                  <a:gd name="T4" fmla="*/ 17 w 202"/>
                  <a:gd name="T5" fmla="*/ 2 h 20"/>
                  <a:gd name="T6" fmla="*/ 4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1" name="Freeform 2246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9 w 153"/>
                  <a:gd name="T3" fmla="*/ 0 h 20"/>
                  <a:gd name="T4" fmla="*/ 13 w 153"/>
                  <a:gd name="T5" fmla="*/ 2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2" name="Freeform 2247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9 w 153"/>
                  <a:gd name="T3" fmla="*/ 0 h 20"/>
                  <a:gd name="T4" fmla="*/ 13 w 153"/>
                  <a:gd name="T5" fmla="*/ 2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3" name="Freeform 2248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3 w 285"/>
                  <a:gd name="T1" fmla="*/ 0 h 32"/>
                  <a:gd name="T2" fmla="*/ 0 w 285"/>
                  <a:gd name="T3" fmla="*/ 3 h 32"/>
                  <a:gd name="T4" fmla="*/ 23 w 285"/>
                  <a:gd name="T5" fmla="*/ 3 h 32"/>
                  <a:gd name="T6" fmla="*/ 3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4" name="Freeform 2249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3 w 285"/>
                  <a:gd name="T1" fmla="*/ 0 h 32"/>
                  <a:gd name="T2" fmla="*/ 0 w 285"/>
                  <a:gd name="T3" fmla="*/ 3 h 32"/>
                  <a:gd name="T4" fmla="*/ 23 w 285"/>
                  <a:gd name="T5" fmla="*/ 3 h 32"/>
                  <a:gd name="T6" fmla="*/ 3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5" name="Freeform 2250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17 w 244"/>
                  <a:gd name="T3" fmla="*/ 0 h 32"/>
                  <a:gd name="T4" fmla="*/ 20 w 244"/>
                  <a:gd name="T5" fmla="*/ 3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6" name="Freeform 2251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17 w 244"/>
                  <a:gd name="T3" fmla="*/ 0 h 32"/>
                  <a:gd name="T4" fmla="*/ 20 w 244"/>
                  <a:gd name="T5" fmla="*/ 3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7" name="Freeform 2252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 w 348"/>
                  <a:gd name="T1" fmla="*/ 0 h 41"/>
                  <a:gd name="T2" fmla="*/ 0 w 348"/>
                  <a:gd name="T3" fmla="*/ 3 h 41"/>
                  <a:gd name="T4" fmla="*/ 29 w 348"/>
                  <a:gd name="T5" fmla="*/ 3 h 41"/>
                  <a:gd name="T6" fmla="*/ 3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8" name="Freeform 2253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 w 348"/>
                  <a:gd name="T1" fmla="*/ 0 h 41"/>
                  <a:gd name="T2" fmla="*/ 0 w 348"/>
                  <a:gd name="T3" fmla="*/ 3 h 41"/>
                  <a:gd name="T4" fmla="*/ 29 w 348"/>
                  <a:gd name="T5" fmla="*/ 3 h 41"/>
                  <a:gd name="T6" fmla="*/ 3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9" name="Freeform 2254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3 w 316"/>
                  <a:gd name="T3" fmla="*/ 0 h 41"/>
                  <a:gd name="T4" fmla="*/ 26 w 316"/>
                  <a:gd name="T5" fmla="*/ 3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0" name="Freeform 2255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3 w 316"/>
                  <a:gd name="T3" fmla="*/ 0 h 41"/>
                  <a:gd name="T4" fmla="*/ 26 w 316"/>
                  <a:gd name="T5" fmla="*/ 3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1" name="Freeform 2256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 w 389"/>
                  <a:gd name="T1" fmla="*/ 0 h 49"/>
                  <a:gd name="T2" fmla="*/ 0 w 389"/>
                  <a:gd name="T3" fmla="*/ 4 h 49"/>
                  <a:gd name="T4" fmla="*/ 33 w 389"/>
                  <a:gd name="T5" fmla="*/ 4 h 49"/>
                  <a:gd name="T6" fmla="*/ 2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2" name="Freeform 2257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 w 389"/>
                  <a:gd name="T1" fmla="*/ 0 h 49"/>
                  <a:gd name="T2" fmla="*/ 0 w 389"/>
                  <a:gd name="T3" fmla="*/ 4 h 49"/>
                  <a:gd name="T4" fmla="*/ 33 w 389"/>
                  <a:gd name="T5" fmla="*/ 4 h 49"/>
                  <a:gd name="T6" fmla="*/ 2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3" name="Freeform 2258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29 w 369"/>
                  <a:gd name="T3" fmla="*/ 0 h 49"/>
                  <a:gd name="T4" fmla="*/ 31 w 369"/>
                  <a:gd name="T5" fmla="*/ 4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4" name="Freeform 2259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29 w 369"/>
                  <a:gd name="T3" fmla="*/ 0 h 49"/>
                  <a:gd name="T4" fmla="*/ 31 w 369"/>
                  <a:gd name="T5" fmla="*/ 4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5" name="Freeform 2260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1 w 403"/>
                  <a:gd name="T1" fmla="*/ 0 h 52"/>
                  <a:gd name="T2" fmla="*/ 0 w 403"/>
                  <a:gd name="T3" fmla="*/ 5 h 52"/>
                  <a:gd name="T4" fmla="*/ 33 w 403"/>
                  <a:gd name="T5" fmla="*/ 5 h 52"/>
                  <a:gd name="T6" fmla="*/ 1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6" name="Freeform 2261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1 w 403"/>
                  <a:gd name="T1" fmla="*/ 0 h 52"/>
                  <a:gd name="T2" fmla="*/ 0 w 403"/>
                  <a:gd name="T3" fmla="*/ 5 h 52"/>
                  <a:gd name="T4" fmla="*/ 33 w 403"/>
                  <a:gd name="T5" fmla="*/ 5 h 52"/>
                  <a:gd name="T6" fmla="*/ 1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7" name="Freeform 2262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2 w 396"/>
                  <a:gd name="T3" fmla="*/ 0 h 52"/>
                  <a:gd name="T4" fmla="*/ 33 w 396"/>
                  <a:gd name="T5" fmla="*/ 5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8" name="Freeform 2263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2 w 396"/>
                  <a:gd name="T3" fmla="*/ 0 h 52"/>
                  <a:gd name="T4" fmla="*/ 33 w 396"/>
                  <a:gd name="T5" fmla="*/ 5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9" name="Freeform 2264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1 w 396"/>
                  <a:gd name="T3" fmla="*/ 4 h 53"/>
                  <a:gd name="T4" fmla="*/ 33 w 396"/>
                  <a:gd name="T5" fmla="*/ 4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0" name="Freeform 2265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1 w 396"/>
                  <a:gd name="T3" fmla="*/ 4 h 53"/>
                  <a:gd name="T4" fmla="*/ 33 w 396"/>
                  <a:gd name="T5" fmla="*/ 4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1" name="Freeform 2266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33 w 403"/>
                  <a:gd name="T3" fmla="*/ 0 h 53"/>
                  <a:gd name="T4" fmla="*/ 32 w 403"/>
                  <a:gd name="T5" fmla="*/ 4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2" name="Freeform 2267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33 w 403"/>
                  <a:gd name="T3" fmla="*/ 0 h 53"/>
                  <a:gd name="T4" fmla="*/ 32 w 403"/>
                  <a:gd name="T5" fmla="*/ 4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3" name="Freeform 2268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 w 368"/>
                  <a:gd name="T3" fmla="*/ 4 h 48"/>
                  <a:gd name="T4" fmla="*/ 31 w 368"/>
                  <a:gd name="T5" fmla="*/ 4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4" name="Freeform 2269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 w 368"/>
                  <a:gd name="T3" fmla="*/ 4 h 48"/>
                  <a:gd name="T4" fmla="*/ 31 w 368"/>
                  <a:gd name="T5" fmla="*/ 4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5" name="Freeform 2270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3 w 389"/>
                  <a:gd name="T3" fmla="*/ 0 h 48"/>
                  <a:gd name="T4" fmla="*/ 31 w 389"/>
                  <a:gd name="T5" fmla="*/ 4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6" name="Freeform 2271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3 w 389"/>
                  <a:gd name="T3" fmla="*/ 0 h 48"/>
                  <a:gd name="T4" fmla="*/ 31 w 389"/>
                  <a:gd name="T5" fmla="*/ 4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7" name="Freeform 2272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 w 317"/>
                  <a:gd name="T3" fmla="*/ 4 h 42"/>
                  <a:gd name="T4" fmla="*/ 26 w 317"/>
                  <a:gd name="T5" fmla="*/ 4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8" name="Freeform 2273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 w 317"/>
                  <a:gd name="T3" fmla="*/ 4 h 42"/>
                  <a:gd name="T4" fmla="*/ 26 w 317"/>
                  <a:gd name="T5" fmla="*/ 4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9" name="Freeform 2274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29 w 348"/>
                  <a:gd name="T3" fmla="*/ 0 h 42"/>
                  <a:gd name="T4" fmla="*/ 26 w 348"/>
                  <a:gd name="T5" fmla="*/ 4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0" name="Freeform 2275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29 w 348"/>
                  <a:gd name="T3" fmla="*/ 0 h 42"/>
                  <a:gd name="T4" fmla="*/ 26 w 348"/>
                  <a:gd name="T5" fmla="*/ 4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1" name="Freeform 2276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3 w 243"/>
                  <a:gd name="T3" fmla="*/ 2 h 32"/>
                  <a:gd name="T4" fmla="*/ 20 w 243"/>
                  <a:gd name="T5" fmla="*/ 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2" name="Freeform 2277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3 w 243"/>
                  <a:gd name="T3" fmla="*/ 2 h 32"/>
                  <a:gd name="T4" fmla="*/ 20 w 243"/>
                  <a:gd name="T5" fmla="*/ 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3" name="Freeform 2278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3 w 285"/>
                  <a:gd name="T3" fmla="*/ 0 h 32"/>
                  <a:gd name="T4" fmla="*/ 20 w 285"/>
                  <a:gd name="T5" fmla="*/ 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4" name="Freeform 2279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3 w 285"/>
                  <a:gd name="T3" fmla="*/ 0 h 32"/>
                  <a:gd name="T4" fmla="*/ 20 w 285"/>
                  <a:gd name="T5" fmla="*/ 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5" name="Freeform 2280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9 w 104"/>
                  <a:gd name="T3" fmla="*/ 0 h 6"/>
                  <a:gd name="T4" fmla="*/ 5 w 104"/>
                  <a:gd name="T5" fmla="*/ 0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6" name="Freeform 2281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9 w 104"/>
                  <a:gd name="T3" fmla="*/ 0 h 6"/>
                  <a:gd name="T4" fmla="*/ 5 w 104"/>
                  <a:gd name="T5" fmla="*/ 0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7" name="Freeform 2282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 w 153"/>
                  <a:gd name="T3" fmla="*/ 2 h 21"/>
                  <a:gd name="T4" fmla="*/ 13 w 153"/>
                  <a:gd name="T5" fmla="*/ 2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8" name="Freeform 2283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 w 153"/>
                  <a:gd name="T3" fmla="*/ 2 h 21"/>
                  <a:gd name="T4" fmla="*/ 13 w 153"/>
                  <a:gd name="T5" fmla="*/ 2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9" name="Freeform 2284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17 w 202"/>
                  <a:gd name="T3" fmla="*/ 0 h 21"/>
                  <a:gd name="T4" fmla="*/ 13 w 202"/>
                  <a:gd name="T5" fmla="*/ 2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0" name="Freeform 2285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17 w 202"/>
                  <a:gd name="T3" fmla="*/ 0 h 21"/>
                  <a:gd name="T4" fmla="*/ 13 w 202"/>
                  <a:gd name="T5" fmla="*/ 2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1" name="Freeform 2286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1 w 406"/>
                  <a:gd name="T1" fmla="*/ 0 h 15"/>
                  <a:gd name="T2" fmla="*/ 0 w 406"/>
                  <a:gd name="T3" fmla="*/ 2 h 15"/>
                  <a:gd name="T4" fmla="*/ 34 w 406"/>
                  <a:gd name="T5" fmla="*/ 2 h 15"/>
                  <a:gd name="T6" fmla="*/ 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2" name="Freeform 2287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1 w 406"/>
                  <a:gd name="T1" fmla="*/ 0 h 15"/>
                  <a:gd name="T2" fmla="*/ 0 w 406"/>
                  <a:gd name="T3" fmla="*/ 2 h 15"/>
                  <a:gd name="T4" fmla="*/ 34 w 406"/>
                  <a:gd name="T5" fmla="*/ 2 h 15"/>
                  <a:gd name="T6" fmla="*/ 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3" name="Freeform 2288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 w 130"/>
                  <a:gd name="T1" fmla="*/ 0 h 36"/>
                  <a:gd name="T2" fmla="*/ 0 w 130"/>
                  <a:gd name="T3" fmla="*/ 3 h 36"/>
                  <a:gd name="T4" fmla="*/ 11 w 130"/>
                  <a:gd name="T5" fmla="*/ 3 h 36"/>
                  <a:gd name="T6" fmla="*/ 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4" name="Freeform 2289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 w 130"/>
                  <a:gd name="T1" fmla="*/ 0 h 36"/>
                  <a:gd name="T2" fmla="*/ 0 w 130"/>
                  <a:gd name="T3" fmla="*/ 3 h 36"/>
                  <a:gd name="T4" fmla="*/ 11 w 130"/>
                  <a:gd name="T5" fmla="*/ 3 h 36"/>
                  <a:gd name="T6" fmla="*/ 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5" name="Freeform 2290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6" name="Freeform 2291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7" name="Freeform 2292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34 w 443"/>
                  <a:gd name="T3" fmla="*/ 0 h 38"/>
                  <a:gd name="T4" fmla="*/ 37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8" name="Freeform 2293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34 w 443"/>
                  <a:gd name="T3" fmla="*/ 0 h 38"/>
                  <a:gd name="T4" fmla="*/ 37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9" name="Freeform 2294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84"/>
                  <a:gd name="T1" fmla="*/ 0 h 13"/>
                  <a:gd name="T2" fmla="*/ 0 w 484"/>
                  <a:gd name="T3" fmla="*/ 1 h 13"/>
                  <a:gd name="T4" fmla="*/ 40 w 484"/>
                  <a:gd name="T5" fmla="*/ 1 h 13"/>
                  <a:gd name="T6" fmla="*/ 0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0" name="Freeform 2295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84"/>
                  <a:gd name="T1" fmla="*/ 0 h 13"/>
                  <a:gd name="T2" fmla="*/ 0 w 484"/>
                  <a:gd name="T3" fmla="*/ 1 h 13"/>
                  <a:gd name="T4" fmla="*/ 40 w 484"/>
                  <a:gd name="T5" fmla="*/ 1 h 13"/>
                  <a:gd name="T6" fmla="*/ 0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1" name="Freeform 2296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38 w 479"/>
                  <a:gd name="T3" fmla="*/ 0 h 13"/>
                  <a:gd name="T4" fmla="*/ 40 w 479"/>
                  <a:gd name="T5" fmla="*/ 1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2" name="Freeform 2297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38 w 479"/>
                  <a:gd name="T3" fmla="*/ 0 h 13"/>
                  <a:gd name="T4" fmla="*/ 40 w 479"/>
                  <a:gd name="T5" fmla="*/ 1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3" name="Freeform 2298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4" name="Freeform 2299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5" name="Freeform 2300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6" name="Freeform 2301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7" name="Freeform 2302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8" name="Freeform 2303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9" name="Freeform 2304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0" name="Freeform 2305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1" name="Freeform 2306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0 w 11"/>
                  <a:gd name="T1" fmla="*/ 0 h 1"/>
                  <a:gd name="T2" fmla="*/ 0 w 11"/>
                  <a:gd name="T3" fmla="*/ 1 h 1"/>
                  <a:gd name="T4" fmla="*/ 0 w 11"/>
                  <a:gd name="T5" fmla="*/ 1 h 1"/>
                  <a:gd name="T6" fmla="*/ 0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2" name="Freeform 2307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0 w 11"/>
                  <a:gd name="T1" fmla="*/ 0 h 1"/>
                  <a:gd name="T2" fmla="*/ 0 w 11"/>
                  <a:gd name="T3" fmla="*/ 1 h 1"/>
                  <a:gd name="T4" fmla="*/ 0 w 11"/>
                  <a:gd name="T5" fmla="*/ 1 h 1"/>
                  <a:gd name="T6" fmla="*/ 0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3" name="Freeform 2308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1 w 149"/>
                  <a:gd name="T1" fmla="*/ 0 h 18"/>
                  <a:gd name="T2" fmla="*/ 0 w 149"/>
                  <a:gd name="T3" fmla="*/ 2 h 18"/>
                  <a:gd name="T4" fmla="*/ 13 w 149"/>
                  <a:gd name="T5" fmla="*/ 2 h 18"/>
                  <a:gd name="T6" fmla="*/ 1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4" name="Freeform 2309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1 w 149"/>
                  <a:gd name="T1" fmla="*/ 0 h 18"/>
                  <a:gd name="T2" fmla="*/ 0 w 149"/>
                  <a:gd name="T3" fmla="*/ 2 h 18"/>
                  <a:gd name="T4" fmla="*/ 13 w 149"/>
                  <a:gd name="T5" fmla="*/ 2 h 18"/>
                  <a:gd name="T6" fmla="*/ 1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5" name="Freeform 2310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8 w 142"/>
                  <a:gd name="T3" fmla="*/ 0 h 18"/>
                  <a:gd name="T4" fmla="*/ 12 w 142"/>
                  <a:gd name="T5" fmla="*/ 2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6" name="Freeform 2311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8 w 142"/>
                  <a:gd name="T3" fmla="*/ 0 h 18"/>
                  <a:gd name="T4" fmla="*/ 12 w 142"/>
                  <a:gd name="T5" fmla="*/ 2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7" name="Freeform 2312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8" name="Freeform 2313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9" name="Freeform 2314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 w 12"/>
                  <a:gd name="T3" fmla="*/ 0 h 6"/>
                  <a:gd name="T4" fmla="*/ 1 w 12"/>
                  <a:gd name="T5" fmla="*/ 0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0" name="Freeform 2315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 w 12"/>
                  <a:gd name="T3" fmla="*/ 0 h 6"/>
                  <a:gd name="T4" fmla="*/ 1 w 12"/>
                  <a:gd name="T5" fmla="*/ 0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1" name="Freeform 2316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3"/>
                  <a:gd name="T1" fmla="*/ 0 h 6"/>
                  <a:gd name="T2" fmla="*/ 0 w 203"/>
                  <a:gd name="T3" fmla="*/ 0 h 6"/>
                  <a:gd name="T4" fmla="*/ 17 w 203"/>
                  <a:gd name="T5" fmla="*/ 0 h 6"/>
                  <a:gd name="T6" fmla="*/ 0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2" name="Freeform 2317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3"/>
                  <a:gd name="T1" fmla="*/ 0 h 6"/>
                  <a:gd name="T2" fmla="*/ 0 w 203"/>
                  <a:gd name="T3" fmla="*/ 0 h 6"/>
                  <a:gd name="T4" fmla="*/ 17 w 203"/>
                  <a:gd name="T5" fmla="*/ 0 h 6"/>
                  <a:gd name="T6" fmla="*/ 0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3" name="Freeform 2318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3 w 201"/>
                  <a:gd name="T3" fmla="*/ 0 h 6"/>
                  <a:gd name="T4" fmla="*/ 17 w 201"/>
                  <a:gd name="T5" fmla="*/ 0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4" name="Freeform 2319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3 w 201"/>
                  <a:gd name="T3" fmla="*/ 0 h 6"/>
                  <a:gd name="T4" fmla="*/ 17 w 201"/>
                  <a:gd name="T5" fmla="*/ 0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5" name="Freeform 2320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 w 97"/>
                  <a:gd name="T1" fmla="*/ 0 h 108"/>
                  <a:gd name="T2" fmla="*/ 0 w 97"/>
                  <a:gd name="T3" fmla="*/ 9 h 108"/>
                  <a:gd name="T4" fmla="*/ 8 w 97"/>
                  <a:gd name="T5" fmla="*/ 9 h 108"/>
                  <a:gd name="T6" fmla="*/ 3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6" name="Freeform 2321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 w 97"/>
                  <a:gd name="T1" fmla="*/ 0 h 108"/>
                  <a:gd name="T2" fmla="*/ 0 w 97"/>
                  <a:gd name="T3" fmla="*/ 9 h 108"/>
                  <a:gd name="T4" fmla="*/ 8 w 97"/>
                  <a:gd name="T5" fmla="*/ 9 h 108"/>
                  <a:gd name="T6" fmla="*/ 3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7" name="Freeform 2322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8" name="Freeform 2323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9" name="Freeform 2324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0" name="Freeform 2325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1" name="Freeform 2326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4 w 749"/>
                  <a:gd name="T1" fmla="*/ 0 h 171"/>
                  <a:gd name="T2" fmla="*/ 0 w 749"/>
                  <a:gd name="T3" fmla="*/ 14 h 171"/>
                  <a:gd name="T4" fmla="*/ 62 w 749"/>
                  <a:gd name="T5" fmla="*/ 14 h 171"/>
                  <a:gd name="T6" fmla="*/ 4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2" name="Freeform 2327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4 w 749"/>
                  <a:gd name="T1" fmla="*/ 0 h 171"/>
                  <a:gd name="T2" fmla="*/ 0 w 749"/>
                  <a:gd name="T3" fmla="*/ 14 h 171"/>
                  <a:gd name="T4" fmla="*/ 62 w 749"/>
                  <a:gd name="T5" fmla="*/ 14 h 171"/>
                  <a:gd name="T6" fmla="*/ 4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3" name="Freeform 2328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1 w 699"/>
                  <a:gd name="T3" fmla="*/ 0 h 171"/>
                  <a:gd name="T4" fmla="*/ 58 w 699"/>
                  <a:gd name="T5" fmla="*/ 14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4" name="Freeform 2329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1 w 699"/>
                  <a:gd name="T3" fmla="*/ 0 h 171"/>
                  <a:gd name="T4" fmla="*/ 58 w 699"/>
                  <a:gd name="T5" fmla="*/ 14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5" name="Freeform 2330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0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6" name="Freeform 2331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0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7" name="Freeform 2332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5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8" name="Freeform 2333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5 w 67"/>
                  <a:gd name="T3" fmla="*/ 0 h 5"/>
                  <a:gd name="T4" fmla="*/ 5 w 67"/>
                  <a:gd name="T5" fmla="*/ 0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9" name="Freeform 2334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0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0" name="Freeform 2335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0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1" name="Freeform 2336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2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2" name="Freeform 2337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2 w 257"/>
                  <a:gd name="T3" fmla="*/ 0 h 5"/>
                  <a:gd name="T4" fmla="*/ 22 w 257"/>
                  <a:gd name="T5" fmla="*/ 0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3" name="Freeform 2338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1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4" name="Freeform 2339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5 w 61"/>
                  <a:gd name="T3" fmla="*/ 0 h 18"/>
                  <a:gd name="T4" fmla="*/ 4 w 61"/>
                  <a:gd name="T5" fmla="*/ 1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5" name="Freeform 2340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6" name="Freeform 2341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7" name="Freeform 2342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8" name="Freeform 2343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9" name="Freeform 2344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 w 169"/>
                  <a:gd name="T1" fmla="*/ 0 h 79"/>
                  <a:gd name="T2" fmla="*/ 0 w 169"/>
                  <a:gd name="T3" fmla="*/ 6 h 79"/>
                  <a:gd name="T4" fmla="*/ 14 w 169"/>
                  <a:gd name="T5" fmla="*/ 6 h 79"/>
                  <a:gd name="T6" fmla="*/ 2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0" name="Freeform 2345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 w 169"/>
                  <a:gd name="T1" fmla="*/ 0 h 79"/>
                  <a:gd name="T2" fmla="*/ 0 w 169"/>
                  <a:gd name="T3" fmla="*/ 6 h 79"/>
                  <a:gd name="T4" fmla="*/ 14 w 169"/>
                  <a:gd name="T5" fmla="*/ 6 h 79"/>
                  <a:gd name="T6" fmla="*/ 2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1" name="Freeform 2346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8 w 146"/>
                  <a:gd name="T3" fmla="*/ 0 h 79"/>
                  <a:gd name="T4" fmla="*/ 12 w 146"/>
                  <a:gd name="T5" fmla="*/ 6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2" name="Freeform 2347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8 w 146"/>
                  <a:gd name="T3" fmla="*/ 0 h 79"/>
                  <a:gd name="T4" fmla="*/ 12 w 146"/>
                  <a:gd name="T5" fmla="*/ 6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3" name="Freeform 2348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1 w 1000"/>
                  <a:gd name="T3" fmla="*/ 6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4" name="Freeform 2349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1 w 1000"/>
                  <a:gd name="T3" fmla="*/ 6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5" name="Freeform 2350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62 w 1000"/>
                  <a:gd name="T3" fmla="*/ 0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6" name="Freeform 2351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62 w 1000"/>
                  <a:gd name="T3" fmla="*/ 0 h 74"/>
                  <a:gd name="T4" fmla="*/ 83 w 1000"/>
                  <a:gd name="T5" fmla="*/ 6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7" name="Freeform 2352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3 w 106"/>
                  <a:gd name="T3" fmla="*/ 19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8" name="Freeform 2353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3 w 106"/>
                  <a:gd name="T3" fmla="*/ 19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9" name="Freeform 2354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 w 106"/>
                  <a:gd name="T3" fmla="*/ 0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0" name="Freeform 2355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 w 106"/>
                  <a:gd name="T3" fmla="*/ 0 h 231"/>
                  <a:gd name="T4" fmla="*/ 9 w 106"/>
                  <a:gd name="T5" fmla="*/ 19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1" name="Freeform 2356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2" name="Freeform 2357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1 w 271"/>
                  <a:gd name="T3" fmla="*/ 3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3" name="Freeform 2358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4" name="Freeform 2359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0 h 32"/>
                  <a:gd name="T4" fmla="*/ 23 w 271"/>
                  <a:gd name="T5" fmla="*/ 3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5" name="Freeform 2360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55 w 1039"/>
                  <a:gd name="T3" fmla="*/ 17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6" name="Freeform 2361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55 w 1039"/>
                  <a:gd name="T3" fmla="*/ 17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7" name="Freeform 2362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76 w 1039"/>
                  <a:gd name="T3" fmla="*/ 0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8" name="Freeform 2363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76 w 1039"/>
                  <a:gd name="T3" fmla="*/ 0 h 200"/>
                  <a:gd name="T4" fmla="*/ 86 w 1039"/>
                  <a:gd name="T5" fmla="*/ 17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9" name="Freeform 2364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0" name="Freeform 2365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0 w 264"/>
                  <a:gd name="T3" fmla="*/ 1 h 17"/>
                  <a:gd name="T4" fmla="*/ 22 w 264"/>
                  <a:gd name="T5" fmla="*/ 1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1" name="Freeform 2366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2" name="Freeform 2367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2 w 265"/>
                  <a:gd name="T3" fmla="*/ 0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3" name="Freeform 2368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 w 361"/>
                  <a:gd name="T3" fmla="*/ 0 h 7"/>
                  <a:gd name="T4" fmla="*/ 30 w 361"/>
                  <a:gd name="T5" fmla="*/ 0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4" name="Freeform 2369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 w 361"/>
                  <a:gd name="T3" fmla="*/ 0 h 7"/>
                  <a:gd name="T4" fmla="*/ 30 w 361"/>
                  <a:gd name="T5" fmla="*/ 0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5" name="Freeform 2370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1 w 375"/>
                  <a:gd name="T3" fmla="*/ 0 h 7"/>
                  <a:gd name="T4" fmla="*/ 30 w 375"/>
                  <a:gd name="T5" fmla="*/ 0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6" name="Freeform 2371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1 w 375"/>
                  <a:gd name="T3" fmla="*/ 0 h 7"/>
                  <a:gd name="T4" fmla="*/ 30 w 375"/>
                  <a:gd name="T5" fmla="*/ 0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7" name="Freeform 2372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2 w 138"/>
                  <a:gd name="T3" fmla="*/ 0 h 21"/>
                  <a:gd name="T4" fmla="*/ 12 w 138"/>
                  <a:gd name="T5" fmla="*/ 2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8" name="Freeform 2373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2 w 138"/>
                  <a:gd name="T3" fmla="*/ 0 h 21"/>
                  <a:gd name="T4" fmla="*/ 12 w 138"/>
                  <a:gd name="T5" fmla="*/ 2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9" name="Freeform 2374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0 w 259"/>
                  <a:gd name="T3" fmla="*/ 2 h 19"/>
                  <a:gd name="T4" fmla="*/ 22 w 259"/>
                  <a:gd name="T5" fmla="*/ 2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0" name="Freeform 2375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0 w 259"/>
                  <a:gd name="T3" fmla="*/ 2 h 19"/>
                  <a:gd name="T4" fmla="*/ 22 w 259"/>
                  <a:gd name="T5" fmla="*/ 2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1" name="Freeform 2376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2 w 261"/>
                  <a:gd name="T3" fmla="*/ 0 h 19"/>
                  <a:gd name="T4" fmla="*/ 22 w 261"/>
                  <a:gd name="T5" fmla="*/ 2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2" name="Freeform 2377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2 w 261"/>
                  <a:gd name="T3" fmla="*/ 0 h 19"/>
                  <a:gd name="T4" fmla="*/ 22 w 261"/>
                  <a:gd name="T5" fmla="*/ 2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3" name="Freeform 2378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1 w 256"/>
                  <a:gd name="T1" fmla="*/ 0 h 330"/>
                  <a:gd name="T2" fmla="*/ 0 w 256"/>
                  <a:gd name="T3" fmla="*/ 28 h 330"/>
                  <a:gd name="T4" fmla="*/ 21 w 256"/>
                  <a:gd name="T5" fmla="*/ 28 h 330"/>
                  <a:gd name="T6" fmla="*/ 11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4" name="Freeform 2379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1 w 256"/>
                  <a:gd name="T1" fmla="*/ 0 h 330"/>
                  <a:gd name="T2" fmla="*/ 0 w 256"/>
                  <a:gd name="T3" fmla="*/ 28 h 330"/>
                  <a:gd name="T4" fmla="*/ 21 w 256"/>
                  <a:gd name="T5" fmla="*/ 28 h 330"/>
                  <a:gd name="T6" fmla="*/ 11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5" name="Freeform 2380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2 w 257"/>
                  <a:gd name="T3" fmla="*/ 0 h 330"/>
                  <a:gd name="T4" fmla="*/ 10 w 257"/>
                  <a:gd name="T5" fmla="*/ 28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6" name="Freeform 2381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2 w 257"/>
                  <a:gd name="T3" fmla="*/ 0 h 330"/>
                  <a:gd name="T4" fmla="*/ 10 w 257"/>
                  <a:gd name="T5" fmla="*/ 28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7" name="Freeform 2382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 w 261"/>
                  <a:gd name="T1" fmla="*/ 0 h 60"/>
                  <a:gd name="T2" fmla="*/ 0 w 261"/>
                  <a:gd name="T3" fmla="*/ 5 h 60"/>
                  <a:gd name="T4" fmla="*/ 21 w 261"/>
                  <a:gd name="T5" fmla="*/ 5 h 60"/>
                  <a:gd name="T6" fmla="*/ 2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8" name="Freeform 2383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 w 261"/>
                  <a:gd name="T1" fmla="*/ 0 h 60"/>
                  <a:gd name="T2" fmla="*/ 0 w 261"/>
                  <a:gd name="T3" fmla="*/ 5 h 60"/>
                  <a:gd name="T4" fmla="*/ 21 w 261"/>
                  <a:gd name="T5" fmla="*/ 5 h 60"/>
                  <a:gd name="T6" fmla="*/ 2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9" name="Freeform 2384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1 w 256"/>
                  <a:gd name="T3" fmla="*/ 0 h 60"/>
                  <a:gd name="T4" fmla="*/ 19 w 256"/>
                  <a:gd name="T5" fmla="*/ 5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0" name="Freeform 2385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1 w 256"/>
                  <a:gd name="T3" fmla="*/ 0 h 60"/>
                  <a:gd name="T4" fmla="*/ 19 w 256"/>
                  <a:gd name="T5" fmla="*/ 5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1" name="Freeform 2386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2" name="Freeform 2387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3" name="Freeform 2388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4" name="Freeform 2389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5" name="Freeform 2390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 w 162"/>
                  <a:gd name="T3" fmla="*/ 3 h 42"/>
                  <a:gd name="T4" fmla="*/ 14 w 162"/>
                  <a:gd name="T5" fmla="*/ 3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6" name="Freeform 2391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 w 162"/>
                  <a:gd name="T3" fmla="*/ 3 h 42"/>
                  <a:gd name="T4" fmla="*/ 14 w 162"/>
                  <a:gd name="T5" fmla="*/ 3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7" name="Freeform 2392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5 w 179"/>
                  <a:gd name="T3" fmla="*/ 0 h 42"/>
                  <a:gd name="T4" fmla="*/ 14 w 179"/>
                  <a:gd name="T5" fmla="*/ 3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8" name="Freeform 2393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5 w 179"/>
                  <a:gd name="T3" fmla="*/ 0 h 42"/>
                  <a:gd name="T4" fmla="*/ 14 w 179"/>
                  <a:gd name="T5" fmla="*/ 3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9" name="Freeform 2394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 w 82"/>
                  <a:gd name="T1" fmla="*/ 0 h 42"/>
                  <a:gd name="T2" fmla="*/ 0 w 82"/>
                  <a:gd name="T3" fmla="*/ 3 h 42"/>
                  <a:gd name="T4" fmla="*/ 7 w 82"/>
                  <a:gd name="T5" fmla="*/ 3 h 42"/>
                  <a:gd name="T6" fmla="*/ 2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0" name="Freeform 2395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 w 82"/>
                  <a:gd name="T1" fmla="*/ 0 h 42"/>
                  <a:gd name="T2" fmla="*/ 0 w 82"/>
                  <a:gd name="T3" fmla="*/ 3 h 42"/>
                  <a:gd name="T4" fmla="*/ 7 w 82"/>
                  <a:gd name="T5" fmla="*/ 3 h 42"/>
                  <a:gd name="T6" fmla="*/ 2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1" name="Freeform 2396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6 w 82"/>
                  <a:gd name="T3" fmla="*/ 0 h 42"/>
                  <a:gd name="T4" fmla="*/ 5 w 82"/>
                  <a:gd name="T5" fmla="*/ 3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2" name="Freeform 2397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6 w 82"/>
                  <a:gd name="T3" fmla="*/ 0 h 42"/>
                  <a:gd name="T4" fmla="*/ 5 w 82"/>
                  <a:gd name="T5" fmla="*/ 3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3" name="Freeform 2398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0 w 32"/>
                  <a:gd name="T1" fmla="*/ 0 h 15"/>
                  <a:gd name="T2" fmla="*/ 2 w 32"/>
                  <a:gd name="T3" fmla="*/ 0 h 15"/>
                  <a:gd name="T4" fmla="*/ 0 w 32"/>
                  <a:gd name="T5" fmla="*/ 1 h 15"/>
                  <a:gd name="T6" fmla="*/ 0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4" name="Freeform 2399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0 w 32"/>
                  <a:gd name="T1" fmla="*/ 0 h 15"/>
                  <a:gd name="T2" fmla="*/ 2 w 32"/>
                  <a:gd name="T3" fmla="*/ 0 h 15"/>
                  <a:gd name="T4" fmla="*/ 0 w 32"/>
                  <a:gd name="T5" fmla="*/ 1 h 15"/>
                  <a:gd name="T6" fmla="*/ 0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5" name="Freeform 2400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4 w 51"/>
                  <a:gd name="T1" fmla="*/ 0 h 172"/>
                  <a:gd name="T2" fmla="*/ 0 w 51"/>
                  <a:gd name="T3" fmla="*/ 15 h 172"/>
                  <a:gd name="T4" fmla="*/ 2 w 51"/>
                  <a:gd name="T5" fmla="*/ 15 h 172"/>
                  <a:gd name="T6" fmla="*/ 4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6" name="Freeform 2401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4 w 51"/>
                  <a:gd name="T1" fmla="*/ 0 h 172"/>
                  <a:gd name="T2" fmla="*/ 0 w 51"/>
                  <a:gd name="T3" fmla="*/ 15 h 172"/>
                  <a:gd name="T4" fmla="*/ 2 w 51"/>
                  <a:gd name="T5" fmla="*/ 15 h 172"/>
                  <a:gd name="T6" fmla="*/ 4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7" name="Freeform 2402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 w 361"/>
                  <a:gd name="T1" fmla="*/ 0 h 172"/>
                  <a:gd name="T2" fmla="*/ 30 w 361"/>
                  <a:gd name="T3" fmla="*/ 0 h 172"/>
                  <a:gd name="T4" fmla="*/ 0 w 361"/>
                  <a:gd name="T5" fmla="*/ 15 h 172"/>
                  <a:gd name="T6" fmla="*/ 2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8" name="Freeform 2403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 w 361"/>
                  <a:gd name="T1" fmla="*/ 0 h 172"/>
                  <a:gd name="T2" fmla="*/ 30 w 361"/>
                  <a:gd name="T3" fmla="*/ 0 h 172"/>
                  <a:gd name="T4" fmla="*/ 0 w 361"/>
                  <a:gd name="T5" fmla="*/ 15 h 172"/>
                  <a:gd name="T6" fmla="*/ 2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9" name="Freeform 2404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 w 113"/>
                  <a:gd name="T3" fmla="*/ 2 h 21"/>
                  <a:gd name="T4" fmla="*/ 9 w 113"/>
                  <a:gd name="T5" fmla="*/ 2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7" name="Group 2606"/>
            <p:cNvGrpSpPr>
              <a:grpSpLocks/>
            </p:cNvGrpSpPr>
            <p:nvPr/>
          </p:nvGrpSpPr>
          <p:grpSpPr bwMode="auto">
            <a:xfrm>
              <a:off x="2906" y="3662"/>
              <a:ext cx="1787" cy="196"/>
              <a:chOff x="2906" y="3662"/>
              <a:chExt cx="1787" cy="196"/>
            </a:xfrm>
          </p:grpSpPr>
          <p:sp>
            <p:nvSpPr>
              <p:cNvPr id="109130" name="Freeform 2406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 w 113"/>
                  <a:gd name="T3" fmla="*/ 2 h 21"/>
                  <a:gd name="T4" fmla="*/ 9 w 113"/>
                  <a:gd name="T5" fmla="*/ 2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1" name="Freeform 2407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0 w 121"/>
                  <a:gd name="T3" fmla="*/ 0 h 21"/>
                  <a:gd name="T4" fmla="*/ 9 w 121"/>
                  <a:gd name="T5" fmla="*/ 2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2" name="Freeform 2408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0 w 121"/>
                  <a:gd name="T3" fmla="*/ 0 h 21"/>
                  <a:gd name="T4" fmla="*/ 9 w 121"/>
                  <a:gd name="T5" fmla="*/ 2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3" name="Freeform 2409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3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4" name="Freeform 2410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3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5" name="Freeform 2411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4 w 82"/>
                  <a:gd name="T1" fmla="*/ 0 h 118"/>
                  <a:gd name="T2" fmla="*/ 0 w 82"/>
                  <a:gd name="T3" fmla="*/ 10 h 118"/>
                  <a:gd name="T4" fmla="*/ 6 w 82"/>
                  <a:gd name="T5" fmla="*/ 10 h 118"/>
                  <a:gd name="T6" fmla="*/ 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6" name="Freeform 2412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4 w 82"/>
                  <a:gd name="T1" fmla="*/ 0 h 118"/>
                  <a:gd name="T2" fmla="*/ 0 w 82"/>
                  <a:gd name="T3" fmla="*/ 10 h 118"/>
                  <a:gd name="T4" fmla="*/ 6 w 82"/>
                  <a:gd name="T5" fmla="*/ 10 h 118"/>
                  <a:gd name="T6" fmla="*/ 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7" name="Freeform 2413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7 w 82"/>
                  <a:gd name="T3" fmla="*/ 0 h 118"/>
                  <a:gd name="T4" fmla="*/ 2 w 82"/>
                  <a:gd name="T5" fmla="*/ 10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8" name="Freeform 2414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7 w 82"/>
                  <a:gd name="T3" fmla="*/ 0 h 118"/>
                  <a:gd name="T4" fmla="*/ 2 w 82"/>
                  <a:gd name="T5" fmla="*/ 10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9" name="Freeform 2415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0" name="Freeform 2416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1" name="Freeform 2417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2" name="Freeform 2418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3" name="Freeform 2419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4" name="Freeform 2420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5" name="Freeform 2421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6" name="Freeform 2422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7" name="Freeform 2423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39 w 470"/>
                  <a:gd name="T3" fmla="*/ 0 h 29"/>
                  <a:gd name="T4" fmla="*/ 38 w 470"/>
                  <a:gd name="T5" fmla="*/ 2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8" name="Freeform 2424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39 w 470"/>
                  <a:gd name="T3" fmla="*/ 0 h 29"/>
                  <a:gd name="T4" fmla="*/ 38 w 470"/>
                  <a:gd name="T5" fmla="*/ 2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9" name="Freeform 2425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4 w 255"/>
                  <a:gd name="T3" fmla="*/ 14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0" name="Freeform 2426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4 w 255"/>
                  <a:gd name="T3" fmla="*/ 14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1" name="Freeform 2427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2" name="Freeform 2428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2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3" name="Freeform 2429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 w 94"/>
                  <a:gd name="T3" fmla="*/ 2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4" name="Freeform 2430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 w 94"/>
                  <a:gd name="T3" fmla="*/ 2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5" name="Freeform 2431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8 w 94"/>
                  <a:gd name="T3" fmla="*/ 0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6" name="Freeform 2432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8 w 94"/>
                  <a:gd name="T3" fmla="*/ 0 h 25"/>
                  <a:gd name="T4" fmla="*/ 8 w 94"/>
                  <a:gd name="T5" fmla="*/ 2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7" name="Freeform 2433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8" name="Freeform 2434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9" name="Freeform 2435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0" name="Freeform 2436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1" name="Freeform 2437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2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2" name="Freeform 2438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2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3" name="Freeform 2439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4" name="Freeform 2440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2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5" name="Freeform 2441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6" name="Freeform 2442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1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7" name="Freeform 2443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8" name="Freeform 2444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37 w 446"/>
                  <a:gd name="T3" fmla="*/ 0 h 134"/>
                  <a:gd name="T4" fmla="*/ 37 w 446"/>
                  <a:gd name="T5" fmla="*/ 11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9" name="Freeform 2445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0" name="Freeform 2446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1" name="Freeform 2447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1 w 78"/>
                  <a:gd name="T3" fmla="*/ 29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2" name="Freeform 2448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1 w 78"/>
                  <a:gd name="T3" fmla="*/ 29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3" name="Freeform 2449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5 w 78"/>
                  <a:gd name="T3" fmla="*/ 0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4" name="Freeform 2450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5 w 78"/>
                  <a:gd name="T3" fmla="*/ 0 h 340"/>
                  <a:gd name="T4" fmla="*/ 6 w 78"/>
                  <a:gd name="T5" fmla="*/ 29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5" name="Freeform 2451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6" name="Freeform 2452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7" name="Freeform 2453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8" name="Freeform 2454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9" name="Freeform 2455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0" name="Freeform 2456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1" name="Freeform 2457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2" name="Freeform 2458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3" name="Freeform 2459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4" name="Freeform 2460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5" name="Freeform 2461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6" name="Freeform 2462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7" name="Line 2463"/>
              <p:cNvSpPr>
                <a:spLocks noChangeShapeType="1"/>
              </p:cNvSpPr>
              <p:nvPr/>
            </p:nvSpPr>
            <p:spPr bwMode="auto">
              <a:xfrm flipH="1">
                <a:off x="2916" y="3672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8" name="Line 2464"/>
              <p:cNvSpPr>
                <a:spLocks noChangeShapeType="1"/>
              </p:cNvSpPr>
              <p:nvPr/>
            </p:nvSpPr>
            <p:spPr bwMode="auto">
              <a:xfrm flipH="1">
                <a:off x="2906" y="366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9" name="Line 2465"/>
              <p:cNvSpPr>
                <a:spLocks noChangeShapeType="1"/>
              </p:cNvSpPr>
              <p:nvPr/>
            </p:nvSpPr>
            <p:spPr bwMode="auto">
              <a:xfrm>
                <a:off x="2916" y="384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0" name="Line 2466"/>
              <p:cNvSpPr>
                <a:spLocks noChangeShapeType="1"/>
              </p:cNvSpPr>
              <p:nvPr/>
            </p:nvSpPr>
            <p:spPr bwMode="auto">
              <a:xfrm>
                <a:off x="2906" y="385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1" name="Line 2467"/>
              <p:cNvSpPr>
                <a:spLocks noChangeShapeType="1"/>
              </p:cNvSpPr>
              <p:nvPr/>
            </p:nvSpPr>
            <p:spPr bwMode="auto">
              <a:xfrm flipV="1">
                <a:off x="3299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2" name="Line 2468"/>
              <p:cNvSpPr>
                <a:spLocks noChangeShapeType="1"/>
              </p:cNvSpPr>
              <p:nvPr/>
            </p:nvSpPr>
            <p:spPr bwMode="auto">
              <a:xfrm flipV="1">
                <a:off x="3309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3" name="Line 2469"/>
              <p:cNvSpPr>
                <a:spLocks noChangeShapeType="1"/>
              </p:cNvSpPr>
              <p:nvPr/>
            </p:nvSpPr>
            <p:spPr bwMode="auto">
              <a:xfrm>
                <a:off x="2916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4" name="Line 2470"/>
              <p:cNvSpPr>
                <a:spLocks noChangeShapeType="1"/>
              </p:cNvSpPr>
              <p:nvPr/>
            </p:nvSpPr>
            <p:spPr bwMode="auto">
              <a:xfrm>
                <a:off x="2906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5" name="Line 2471"/>
              <p:cNvSpPr>
                <a:spLocks noChangeShapeType="1"/>
              </p:cNvSpPr>
              <p:nvPr/>
            </p:nvSpPr>
            <p:spPr bwMode="auto">
              <a:xfrm flipH="1">
                <a:off x="3087" y="376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6" name="Line 2472"/>
              <p:cNvSpPr>
                <a:spLocks noChangeShapeType="1"/>
              </p:cNvSpPr>
              <p:nvPr/>
            </p:nvSpPr>
            <p:spPr bwMode="auto">
              <a:xfrm flipV="1">
                <a:off x="3117" y="3723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7" name="Line 2473"/>
              <p:cNvSpPr>
                <a:spLocks noChangeShapeType="1"/>
              </p:cNvSpPr>
              <p:nvPr/>
            </p:nvSpPr>
            <p:spPr bwMode="auto">
              <a:xfrm>
                <a:off x="3087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8" name="Line 2474"/>
              <p:cNvSpPr>
                <a:spLocks noChangeShapeType="1"/>
              </p:cNvSpPr>
              <p:nvPr/>
            </p:nvSpPr>
            <p:spPr bwMode="auto">
              <a:xfrm flipV="1">
                <a:off x="3124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9" name="Line 2475"/>
              <p:cNvSpPr>
                <a:spLocks noChangeShapeType="1"/>
              </p:cNvSpPr>
              <p:nvPr/>
            </p:nvSpPr>
            <p:spPr bwMode="auto">
              <a:xfrm flipH="1">
                <a:off x="3124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0" name="Line 2476"/>
              <p:cNvSpPr>
                <a:spLocks noChangeShapeType="1"/>
              </p:cNvSpPr>
              <p:nvPr/>
            </p:nvSpPr>
            <p:spPr bwMode="auto">
              <a:xfrm flipH="1">
                <a:off x="3124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1" name="Line 2477"/>
              <p:cNvSpPr>
                <a:spLocks noChangeShapeType="1"/>
              </p:cNvSpPr>
              <p:nvPr/>
            </p:nvSpPr>
            <p:spPr bwMode="auto">
              <a:xfrm flipH="1">
                <a:off x="3087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2" name="Line 2478"/>
              <p:cNvSpPr>
                <a:spLocks noChangeShapeType="1"/>
              </p:cNvSpPr>
              <p:nvPr/>
            </p:nvSpPr>
            <p:spPr bwMode="auto">
              <a:xfrm>
                <a:off x="3124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3" name="Line 2479"/>
              <p:cNvSpPr>
                <a:spLocks noChangeShapeType="1"/>
              </p:cNvSpPr>
              <p:nvPr/>
            </p:nvSpPr>
            <p:spPr bwMode="auto">
              <a:xfrm flipV="1">
                <a:off x="3161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4" name="Freeform 2480"/>
              <p:cNvSpPr>
                <a:spLocks/>
              </p:cNvSpPr>
              <p:nvPr/>
            </p:nvSpPr>
            <p:spPr bwMode="auto">
              <a:xfrm>
                <a:off x="2992" y="3723"/>
                <a:ext cx="19" cy="7"/>
              </a:xfrm>
              <a:custGeom>
                <a:avLst/>
                <a:gdLst>
                  <a:gd name="T0" fmla="*/ 0 w 234"/>
                  <a:gd name="T1" fmla="*/ 0 h 89"/>
                  <a:gd name="T2" fmla="*/ 3 w 234"/>
                  <a:gd name="T3" fmla="*/ 3 h 89"/>
                  <a:gd name="T4" fmla="*/ 7 w 234"/>
                  <a:gd name="T5" fmla="*/ 5 h 89"/>
                  <a:gd name="T6" fmla="*/ 11 w 234"/>
                  <a:gd name="T7" fmla="*/ 7 h 89"/>
                  <a:gd name="T8" fmla="*/ 15 w 234"/>
                  <a:gd name="T9" fmla="*/ 7 h 89"/>
                  <a:gd name="T10" fmla="*/ 19 w 234"/>
                  <a:gd name="T11" fmla="*/ 6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4"/>
                  <a:gd name="T19" fmla="*/ 0 h 89"/>
                  <a:gd name="T20" fmla="*/ 234 w 234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4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30" y="83"/>
                    </a:lnTo>
                    <a:lnTo>
                      <a:pt x="182" y="89"/>
                    </a:lnTo>
                    <a:lnTo>
                      <a:pt x="234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5" name="Line 2481"/>
              <p:cNvSpPr>
                <a:spLocks noChangeShapeType="1"/>
              </p:cNvSpPr>
              <p:nvPr/>
            </p:nvSpPr>
            <p:spPr bwMode="auto">
              <a:xfrm>
                <a:off x="3011" y="3729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6" name="Line 2482"/>
              <p:cNvSpPr>
                <a:spLocks noChangeShapeType="1"/>
              </p:cNvSpPr>
              <p:nvPr/>
            </p:nvSpPr>
            <p:spPr bwMode="auto">
              <a:xfrm>
                <a:off x="3017" y="3759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7" name="Freeform 2483"/>
              <p:cNvSpPr>
                <a:spLocks/>
              </p:cNvSpPr>
              <p:nvPr/>
            </p:nvSpPr>
            <p:spPr bwMode="auto">
              <a:xfrm>
                <a:off x="2993" y="3687"/>
                <a:ext cx="33" cy="33"/>
              </a:xfrm>
              <a:custGeom>
                <a:avLst/>
                <a:gdLst>
                  <a:gd name="T0" fmla="*/ 33 w 403"/>
                  <a:gd name="T1" fmla="*/ 16 h 403"/>
                  <a:gd name="T2" fmla="*/ 32 w 403"/>
                  <a:gd name="T3" fmla="*/ 12 h 403"/>
                  <a:gd name="T4" fmla="*/ 31 w 403"/>
                  <a:gd name="T5" fmla="*/ 8 h 403"/>
                  <a:gd name="T6" fmla="*/ 28 w 403"/>
                  <a:gd name="T7" fmla="*/ 5 h 403"/>
                  <a:gd name="T8" fmla="*/ 25 w 403"/>
                  <a:gd name="T9" fmla="*/ 2 h 403"/>
                  <a:gd name="T10" fmla="*/ 21 w 403"/>
                  <a:gd name="T11" fmla="*/ 1 h 403"/>
                  <a:gd name="T12" fmla="*/ 16 w 403"/>
                  <a:gd name="T13" fmla="*/ 0 h 403"/>
                  <a:gd name="T14" fmla="*/ 12 w 403"/>
                  <a:gd name="T15" fmla="*/ 1 h 403"/>
                  <a:gd name="T16" fmla="*/ 8 w 403"/>
                  <a:gd name="T17" fmla="*/ 2 h 403"/>
                  <a:gd name="T18" fmla="*/ 5 w 403"/>
                  <a:gd name="T19" fmla="*/ 5 h 403"/>
                  <a:gd name="T20" fmla="*/ 2 w 403"/>
                  <a:gd name="T21" fmla="*/ 8 h 403"/>
                  <a:gd name="T22" fmla="*/ 1 w 403"/>
                  <a:gd name="T23" fmla="*/ 12 h 403"/>
                  <a:gd name="T24" fmla="*/ 0 w 403"/>
                  <a:gd name="T25" fmla="*/ 16 h 403"/>
                  <a:gd name="T26" fmla="*/ 1 w 403"/>
                  <a:gd name="T27" fmla="*/ 21 h 403"/>
                  <a:gd name="T28" fmla="*/ 2 w 403"/>
                  <a:gd name="T29" fmla="*/ 25 h 403"/>
                  <a:gd name="T30" fmla="*/ 5 w 403"/>
                  <a:gd name="T31" fmla="*/ 28 h 403"/>
                  <a:gd name="T32" fmla="*/ 8 w 403"/>
                  <a:gd name="T33" fmla="*/ 31 h 403"/>
                  <a:gd name="T34" fmla="*/ 12 w 403"/>
                  <a:gd name="T35" fmla="*/ 33 h 403"/>
                  <a:gd name="T36" fmla="*/ 16 w 403"/>
                  <a:gd name="T37" fmla="*/ 33 h 403"/>
                  <a:gd name="T38" fmla="*/ 21 w 403"/>
                  <a:gd name="T39" fmla="*/ 33 h 403"/>
                  <a:gd name="T40" fmla="*/ 25 w 403"/>
                  <a:gd name="T41" fmla="*/ 31 h 403"/>
                  <a:gd name="T42" fmla="*/ 28 w 403"/>
                  <a:gd name="T43" fmla="*/ 28 h 403"/>
                  <a:gd name="T44" fmla="*/ 31 w 403"/>
                  <a:gd name="T45" fmla="*/ 25 h 403"/>
                  <a:gd name="T46" fmla="*/ 32 w 403"/>
                  <a:gd name="T47" fmla="*/ 21 h 403"/>
                  <a:gd name="T48" fmla="*/ 33 w 403"/>
                  <a:gd name="T49" fmla="*/ 16 h 4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3"/>
                  <a:gd name="T76" fmla="*/ 0 h 403"/>
                  <a:gd name="T77" fmla="*/ 403 w 403"/>
                  <a:gd name="T78" fmla="*/ 403 h 4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3" h="403">
                    <a:moveTo>
                      <a:pt x="403" y="201"/>
                    </a:moveTo>
                    <a:lnTo>
                      <a:pt x="396" y="149"/>
                    </a:lnTo>
                    <a:lnTo>
                      <a:pt x="375" y="100"/>
                    </a:lnTo>
                    <a:lnTo>
                      <a:pt x="344" y="59"/>
                    </a:lnTo>
                    <a:lnTo>
                      <a:pt x="302" y="27"/>
                    </a:lnTo>
                    <a:lnTo>
                      <a:pt x="253" y="7"/>
                    </a:lnTo>
                    <a:lnTo>
                      <a:pt x="201" y="0"/>
                    </a:lnTo>
                    <a:lnTo>
                      <a:pt x="149" y="7"/>
                    </a:lnTo>
                    <a:lnTo>
                      <a:pt x="100" y="27"/>
                    </a:lnTo>
                    <a:lnTo>
                      <a:pt x="59" y="59"/>
                    </a:lnTo>
                    <a:lnTo>
                      <a:pt x="27" y="100"/>
                    </a:lnTo>
                    <a:lnTo>
                      <a:pt x="7" y="149"/>
                    </a:lnTo>
                    <a:lnTo>
                      <a:pt x="0" y="201"/>
                    </a:lnTo>
                    <a:lnTo>
                      <a:pt x="7" y="254"/>
                    </a:lnTo>
                    <a:lnTo>
                      <a:pt x="27" y="302"/>
                    </a:lnTo>
                    <a:lnTo>
                      <a:pt x="59" y="344"/>
                    </a:lnTo>
                    <a:lnTo>
                      <a:pt x="100" y="376"/>
                    </a:lnTo>
                    <a:lnTo>
                      <a:pt x="149" y="397"/>
                    </a:lnTo>
                    <a:lnTo>
                      <a:pt x="201" y="403"/>
                    </a:lnTo>
                    <a:lnTo>
                      <a:pt x="253" y="397"/>
                    </a:lnTo>
                    <a:lnTo>
                      <a:pt x="302" y="376"/>
                    </a:lnTo>
                    <a:lnTo>
                      <a:pt x="344" y="344"/>
                    </a:lnTo>
                    <a:lnTo>
                      <a:pt x="375" y="302"/>
                    </a:lnTo>
                    <a:lnTo>
                      <a:pt x="396" y="254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8" name="Line 2484"/>
              <p:cNvSpPr>
                <a:spLocks noChangeShapeType="1"/>
              </p:cNvSpPr>
              <p:nvPr/>
            </p:nvSpPr>
            <p:spPr bwMode="auto">
              <a:xfrm flipH="1">
                <a:off x="3161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9" name="Line 2485"/>
              <p:cNvSpPr>
                <a:spLocks noChangeShapeType="1"/>
              </p:cNvSpPr>
              <p:nvPr/>
            </p:nvSpPr>
            <p:spPr bwMode="auto">
              <a:xfrm flipH="1">
                <a:off x="2955" y="3727"/>
                <a:ext cx="7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0" name="Line 2486"/>
              <p:cNvSpPr>
                <a:spLocks noChangeShapeType="1"/>
              </p:cNvSpPr>
              <p:nvPr/>
            </p:nvSpPr>
            <p:spPr bwMode="auto">
              <a:xfrm flipH="1">
                <a:off x="2951" y="3721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1" name="Line 2487"/>
              <p:cNvSpPr>
                <a:spLocks noChangeShapeType="1"/>
              </p:cNvSpPr>
              <p:nvPr/>
            </p:nvSpPr>
            <p:spPr bwMode="auto">
              <a:xfrm flipH="1" flipV="1">
                <a:off x="2951" y="3742"/>
                <a:ext cx="4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2" name="Line 2488"/>
              <p:cNvSpPr>
                <a:spLocks noChangeShapeType="1"/>
              </p:cNvSpPr>
              <p:nvPr/>
            </p:nvSpPr>
            <p:spPr bwMode="auto">
              <a:xfrm flipH="1" flipV="1">
                <a:off x="2962" y="372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3" name="Line 2489"/>
              <p:cNvSpPr>
                <a:spLocks noChangeShapeType="1"/>
              </p:cNvSpPr>
              <p:nvPr/>
            </p:nvSpPr>
            <p:spPr bwMode="auto">
              <a:xfrm flipH="1" flipV="1">
                <a:off x="2959" y="3721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4" name="Line 2490"/>
              <p:cNvSpPr>
                <a:spLocks noChangeShapeType="1"/>
              </p:cNvSpPr>
              <p:nvPr/>
            </p:nvSpPr>
            <p:spPr bwMode="auto">
              <a:xfrm flipV="1">
                <a:off x="3235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5" name="Line 2491"/>
              <p:cNvSpPr>
                <a:spLocks noChangeShapeType="1"/>
              </p:cNvSpPr>
              <p:nvPr/>
            </p:nvSpPr>
            <p:spPr bwMode="auto">
              <a:xfrm>
                <a:off x="3198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6" name="Line 2492"/>
              <p:cNvSpPr>
                <a:spLocks noChangeShapeType="1"/>
              </p:cNvSpPr>
              <p:nvPr/>
            </p:nvSpPr>
            <p:spPr bwMode="auto">
              <a:xfrm flipH="1">
                <a:off x="3198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7" name="Line 2493"/>
              <p:cNvSpPr>
                <a:spLocks noChangeShapeType="1"/>
              </p:cNvSpPr>
              <p:nvPr/>
            </p:nvSpPr>
            <p:spPr bwMode="auto">
              <a:xfrm flipH="1">
                <a:off x="3198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8" name="Line 2494"/>
              <p:cNvSpPr>
                <a:spLocks noChangeShapeType="1"/>
              </p:cNvSpPr>
              <p:nvPr/>
            </p:nvSpPr>
            <p:spPr bwMode="auto">
              <a:xfrm flipV="1">
                <a:off x="3200" y="3731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9" name="Line 2495"/>
              <p:cNvSpPr>
                <a:spLocks noChangeShapeType="1"/>
              </p:cNvSpPr>
              <p:nvPr/>
            </p:nvSpPr>
            <p:spPr bwMode="auto">
              <a:xfrm>
                <a:off x="3205" y="3731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0" name="Line 2496"/>
              <p:cNvSpPr>
                <a:spLocks noChangeShapeType="1"/>
              </p:cNvSpPr>
              <p:nvPr/>
            </p:nvSpPr>
            <p:spPr bwMode="auto">
              <a:xfrm flipH="1">
                <a:off x="2970" y="3773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1" name="Line 2497"/>
              <p:cNvSpPr>
                <a:spLocks noChangeShapeType="1"/>
              </p:cNvSpPr>
              <p:nvPr/>
            </p:nvSpPr>
            <p:spPr bwMode="auto">
              <a:xfrm>
                <a:off x="3000" y="38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2" name="Line 2498"/>
              <p:cNvSpPr>
                <a:spLocks noChangeShapeType="1"/>
              </p:cNvSpPr>
              <p:nvPr/>
            </p:nvSpPr>
            <p:spPr bwMode="auto">
              <a:xfrm>
                <a:off x="3000" y="3794"/>
                <a:ext cx="0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3" name="Line 2499"/>
              <p:cNvSpPr>
                <a:spLocks noChangeShapeType="1"/>
              </p:cNvSpPr>
              <p:nvPr/>
            </p:nvSpPr>
            <p:spPr bwMode="auto">
              <a:xfrm>
                <a:off x="3006" y="3792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4" name="Line 2500"/>
              <p:cNvSpPr>
                <a:spLocks noChangeShapeType="1"/>
              </p:cNvSpPr>
              <p:nvPr/>
            </p:nvSpPr>
            <p:spPr bwMode="auto">
              <a:xfrm>
                <a:off x="3012" y="3763"/>
                <a:ext cx="2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5" name="Line 2501"/>
              <p:cNvSpPr>
                <a:spLocks noChangeShapeType="1"/>
              </p:cNvSpPr>
              <p:nvPr/>
            </p:nvSpPr>
            <p:spPr bwMode="auto">
              <a:xfrm>
                <a:off x="2979" y="3773"/>
                <a:ext cx="21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6" name="Line 2502"/>
              <p:cNvSpPr>
                <a:spLocks noChangeShapeType="1"/>
              </p:cNvSpPr>
              <p:nvPr/>
            </p:nvSpPr>
            <p:spPr bwMode="auto">
              <a:xfrm>
                <a:off x="2992" y="3778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7" name="Line 2503"/>
              <p:cNvSpPr>
                <a:spLocks noChangeShapeType="1"/>
              </p:cNvSpPr>
              <p:nvPr/>
            </p:nvSpPr>
            <p:spPr bwMode="auto">
              <a:xfrm flipV="1">
                <a:off x="3191" y="3763"/>
                <a:ext cx="33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8" name="Line 2504"/>
              <p:cNvSpPr>
                <a:spLocks noChangeShapeType="1"/>
              </p:cNvSpPr>
              <p:nvPr/>
            </p:nvSpPr>
            <p:spPr bwMode="auto">
              <a:xfrm flipH="1">
                <a:off x="3191" y="3763"/>
                <a:ext cx="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9" name="Line 2505"/>
              <p:cNvSpPr>
                <a:spLocks noChangeShapeType="1"/>
              </p:cNvSpPr>
              <p:nvPr/>
            </p:nvSpPr>
            <p:spPr bwMode="auto">
              <a:xfrm flipH="1">
                <a:off x="3161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0" name="Line 2506"/>
              <p:cNvSpPr>
                <a:spLocks noChangeShapeType="1"/>
              </p:cNvSpPr>
              <p:nvPr/>
            </p:nvSpPr>
            <p:spPr bwMode="auto">
              <a:xfrm flipH="1">
                <a:off x="2934" y="3783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1" name="Line 2507"/>
              <p:cNvSpPr>
                <a:spLocks noChangeShapeType="1"/>
              </p:cNvSpPr>
              <p:nvPr/>
            </p:nvSpPr>
            <p:spPr bwMode="auto">
              <a:xfrm flipH="1" flipV="1">
                <a:off x="2935" y="378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2" name="Line 2508"/>
              <p:cNvSpPr>
                <a:spLocks noChangeShapeType="1"/>
              </p:cNvSpPr>
              <p:nvPr/>
            </p:nvSpPr>
            <p:spPr bwMode="auto">
              <a:xfrm flipH="1">
                <a:off x="2967" y="376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3" name="Line 2509"/>
              <p:cNvSpPr>
                <a:spLocks noChangeShapeType="1"/>
              </p:cNvSpPr>
              <p:nvPr/>
            </p:nvSpPr>
            <p:spPr bwMode="auto">
              <a:xfrm flipH="1" flipV="1">
                <a:off x="2934" y="3788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4" name="Line 2510"/>
              <p:cNvSpPr>
                <a:spLocks noChangeShapeType="1"/>
              </p:cNvSpPr>
              <p:nvPr/>
            </p:nvSpPr>
            <p:spPr bwMode="auto">
              <a:xfrm flipV="1">
                <a:off x="3198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5" name="Line 2511"/>
              <p:cNvSpPr>
                <a:spLocks noChangeShapeType="1"/>
              </p:cNvSpPr>
              <p:nvPr/>
            </p:nvSpPr>
            <p:spPr bwMode="auto">
              <a:xfrm>
                <a:off x="3122" y="3723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6" name="Line 2512"/>
              <p:cNvSpPr>
                <a:spLocks noChangeShapeType="1"/>
              </p:cNvSpPr>
              <p:nvPr/>
            </p:nvSpPr>
            <p:spPr bwMode="auto">
              <a:xfrm>
                <a:off x="3117" y="3740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7" name="Line 2513"/>
              <p:cNvSpPr>
                <a:spLocks noChangeShapeType="1"/>
              </p:cNvSpPr>
              <p:nvPr/>
            </p:nvSpPr>
            <p:spPr bwMode="auto">
              <a:xfrm>
                <a:off x="3161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8" name="Line 2514"/>
              <p:cNvSpPr>
                <a:spLocks noChangeShapeType="1"/>
              </p:cNvSpPr>
              <p:nvPr/>
            </p:nvSpPr>
            <p:spPr bwMode="auto">
              <a:xfrm flipH="1">
                <a:off x="2975" y="3728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9" name="Line 2515"/>
              <p:cNvSpPr>
                <a:spLocks noChangeShapeType="1"/>
              </p:cNvSpPr>
              <p:nvPr/>
            </p:nvSpPr>
            <p:spPr bwMode="auto">
              <a:xfrm>
                <a:off x="3008" y="3740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0" name="Line 2516"/>
              <p:cNvSpPr>
                <a:spLocks noChangeShapeType="1"/>
              </p:cNvSpPr>
              <p:nvPr/>
            </p:nvSpPr>
            <p:spPr bwMode="auto">
              <a:xfrm flipH="1">
                <a:off x="3033" y="3762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1" name="Line 2517"/>
              <p:cNvSpPr>
                <a:spLocks noChangeShapeType="1"/>
              </p:cNvSpPr>
              <p:nvPr/>
            </p:nvSpPr>
            <p:spPr bwMode="auto">
              <a:xfrm flipH="1">
                <a:off x="2992" y="374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2" name="Line 2518"/>
              <p:cNvSpPr>
                <a:spLocks noChangeShapeType="1"/>
              </p:cNvSpPr>
              <p:nvPr/>
            </p:nvSpPr>
            <p:spPr bwMode="auto">
              <a:xfrm flipV="1">
                <a:off x="3272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3" name="Line 2519"/>
              <p:cNvSpPr>
                <a:spLocks noChangeShapeType="1"/>
              </p:cNvSpPr>
              <p:nvPr/>
            </p:nvSpPr>
            <p:spPr bwMode="auto">
              <a:xfrm>
                <a:off x="3235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4" name="Line 2520"/>
              <p:cNvSpPr>
                <a:spLocks noChangeShapeType="1"/>
              </p:cNvSpPr>
              <p:nvPr/>
            </p:nvSpPr>
            <p:spPr bwMode="auto">
              <a:xfrm flipH="1">
                <a:off x="3235" y="3821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5" name="Line 2521"/>
              <p:cNvSpPr>
                <a:spLocks noChangeShapeType="1"/>
              </p:cNvSpPr>
              <p:nvPr/>
            </p:nvSpPr>
            <p:spPr bwMode="auto">
              <a:xfrm flipH="1">
                <a:off x="3235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6" name="Rectangle 2522"/>
              <p:cNvSpPr>
                <a:spLocks noChangeArrowheads="1"/>
              </p:cNvSpPr>
              <p:nvPr/>
            </p:nvSpPr>
            <p:spPr bwMode="auto">
              <a:xfrm>
                <a:off x="3363" y="3748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7" name="Freeform 2523"/>
              <p:cNvSpPr>
                <a:spLocks/>
              </p:cNvSpPr>
              <p:nvPr/>
            </p:nvSpPr>
            <p:spPr bwMode="auto">
              <a:xfrm>
                <a:off x="3426" y="3709"/>
                <a:ext cx="42" cy="65"/>
              </a:xfrm>
              <a:custGeom>
                <a:avLst/>
                <a:gdLst>
                  <a:gd name="T0" fmla="*/ 32 w 499"/>
                  <a:gd name="T1" fmla="*/ 0 h 782"/>
                  <a:gd name="T2" fmla="*/ 13 w 499"/>
                  <a:gd name="T3" fmla="*/ 3 h 782"/>
                  <a:gd name="T4" fmla="*/ 15 w 499"/>
                  <a:gd name="T5" fmla="*/ 3 h 782"/>
                  <a:gd name="T6" fmla="*/ 20 w 499"/>
                  <a:gd name="T7" fmla="*/ 3 h 782"/>
                  <a:gd name="T8" fmla="*/ 23 w 499"/>
                  <a:gd name="T9" fmla="*/ 4 h 782"/>
                  <a:gd name="T10" fmla="*/ 24 w 499"/>
                  <a:gd name="T11" fmla="*/ 5 h 782"/>
                  <a:gd name="T12" fmla="*/ 28 w 499"/>
                  <a:gd name="T13" fmla="*/ 8 h 782"/>
                  <a:gd name="T14" fmla="*/ 31 w 499"/>
                  <a:gd name="T15" fmla="*/ 13 h 782"/>
                  <a:gd name="T16" fmla="*/ 31 w 499"/>
                  <a:gd name="T17" fmla="*/ 15 h 782"/>
                  <a:gd name="T18" fmla="*/ 33 w 499"/>
                  <a:gd name="T19" fmla="*/ 20 h 782"/>
                  <a:gd name="T20" fmla="*/ 33 w 499"/>
                  <a:gd name="T21" fmla="*/ 26 h 782"/>
                  <a:gd name="T22" fmla="*/ 34 w 499"/>
                  <a:gd name="T23" fmla="*/ 32 h 782"/>
                  <a:gd name="T24" fmla="*/ 34 w 499"/>
                  <a:gd name="T25" fmla="*/ 36 h 782"/>
                  <a:gd name="T26" fmla="*/ 33 w 499"/>
                  <a:gd name="T27" fmla="*/ 42 h 782"/>
                  <a:gd name="T28" fmla="*/ 32 w 499"/>
                  <a:gd name="T29" fmla="*/ 48 h 782"/>
                  <a:gd name="T30" fmla="*/ 30 w 499"/>
                  <a:gd name="T31" fmla="*/ 53 h 782"/>
                  <a:gd name="T32" fmla="*/ 28 w 499"/>
                  <a:gd name="T33" fmla="*/ 58 h 782"/>
                  <a:gd name="T34" fmla="*/ 26 w 499"/>
                  <a:gd name="T35" fmla="*/ 59 h 782"/>
                  <a:gd name="T36" fmla="*/ 22 w 499"/>
                  <a:gd name="T37" fmla="*/ 62 h 782"/>
                  <a:gd name="T38" fmla="*/ 22 w 499"/>
                  <a:gd name="T39" fmla="*/ 62 h 782"/>
                  <a:gd name="T40" fmla="*/ 18 w 499"/>
                  <a:gd name="T41" fmla="*/ 63 h 782"/>
                  <a:gd name="T42" fmla="*/ 13 w 499"/>
                  <a:gd name="T43" fmla="*/ 63 h 782"/>
                  <a:gd name="T44" fmla="*/ 0 w 499"/>
                  <a:gd name="T45" fmla="*/ 63 h 782"/>
                  <a:gd name="T46" fmla="*/ 33 w 499"/>
                  <a:gd name="T47" fmla="*/ 65 h 782"/>
                  <a:gd name="T48" fmla="*/ 36 w 499"/>
                  <a:gd name="T49" fmla="*/ 60 h 782"/>
                  <a:gd name="T50" fmla="*/ 37 w 499"/>
                  <a:gd name="T51" fmla="*/ 60 h 782"/>
                  <a:gd name="T52" fmla="*/ 39 w 499"/>
                  <a:gd name="T53" fmla="*/ 55 h 782"/>
                  <a:gd name="T54" fmla="*/ 40 w 499"/>
                  <a:gd name="T55" fmla="*/ 49 h 782"/>
                  <a:gd name="T56" fmla="*/ 41 w 499"/>
                  <a:gd name="T57" fmla="*/ 45 h 782"/>
                  <a:gd name="T58" fmla="*/ 42 w 499"/>
                  <a:gd name="T59" fmla="*/ 39 h 782"/>
                  <a:gd name="T60" fmla="*/ 42 w 499"/>
                  <a:gd name="T61" fmla="*/ 33 h 782"/>
                  <a:gd name="T62" fmla="*/ 42 w 499"/>
                  <a:gd name="T63" fmla="*/ 31 h 782"/>
                  <a:gd name="T64" fmla="*/ 42 w 499"/>
                  <a:gd name="T65" fmla="*/ 25 h 782"/>
                  <a:gd name="T66" fmla="*/ 41 w 499"/>
                  <a:gd name="T67" fmla="*/ 19 h 782"/>
                  <a:gd name="T68" fmla="*/ 40 w 499"/>
                  <a:gd name="T69" fmla="*/ 14 h 782"/>
                  <a:gd name="T70" fmla="*/ 38 w 499"/>
                  <a:gd name="T71" fmla="*/ 9 h 782"/>
                  <a:gd name="T72" fmla="*/ 36 w 499"/>
                  <a:gd name="T73" fmla="*/ 4 h 782"/>
                  <a:gd name="T74" fmla="*/ 32 w 499"/>
                  <a:gd name="T75" fmla="*/ 0 h 78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9"/>
                  <a:gd name="T115" fmla="*/ 0 h 782"/>
                  <a:gd name="T116" fmla="*/ 499 w 499"/>
                  <a:gd name="T117" fmla="*/ 782 h 78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9" h="782">
                    <a:moveTo>
                      <a:pt x="386" y="0"/>
                    </a:moveTo>
                    <a:lnTo>
                      <a:pt x="151" y="32"/>
                    </a:lnTo>
                    <a:lnTo>
                      <a:pt x="173" y="32"/>
                    </a:lnTo>
                    <a:lnTo>
                      <a:pt x="232" y="38"/>
                    </a:lnTo>
                    <a:lnTo>
                      <a:pt x="274" y="51"/>
                    </a:lnTo>
                    <a:lnTo>
                      <a:pt x="288" y="59"/>
                    </a:lnTo>
                    <a:lnTo>
                      <a:pt x="329" y="99"/>
                    </a:lnTo>
                    <a:lnTo>
                      <a:pt x="363" y="159"/>
                    </a:lnTo>
                    <a:lnTo>
                      <a:pt x="371" y="176"/>
                    </a:lnTo>
                    <a:lnTo>
                      <a:pt x="388" y="235"/>
                    </a:lnTo>
                    <a:lnTo>
                      <a:pt x="397" y="307"/>
                    </a:lnTo>
                    <a:lnTo>
                      <a:pt x="401" y="390"/>
                    </a:lnTo>
                    <a:lnTo>
                      <a:pt x="400" y="439"/>
                    </a:lnTo>
                    <a:lnTo>
                      <a:pt x="394" y="511"/>
                    </a:lnTo>
                    <a:lnTo>
                      <a:pt x="382" y="575"/>
                    </a:lnTo>
                    <a:lnTo>
                      <a:pt x="359" y="643"/>
                    </a:lnTo>
                    <a:lnTo>
                      <a:pt x="329" y="696"/>
                    </a:lnTo>
                    <a:lnTo>
                      <a:pt x="314" y="714"/>
                    </a:lnTo>
                    <a:lnTo>
                      <a:pt x="265" y="746"/>
                    </a:lnTo>
                    <a:lnTo>
                      <a:pt x="262" y="748"/>
                    </a:lnTo>
                    <a:lnTo>
                      <a:pt x="214" y="759"/>
                    </a:lnTo>
                    <a:lnTo>
                      <a:pt x="153" y="763"/>
                    </a:lnTo>
                    <a:lnTo>
                      <a:pt x="0" y="763"/>
                    </a:lnTo>
                    <a:lnTo>
                      <a:pt x="394" y="782"/>
                    </a:lnTo>
                    <a:lnTo>
                      <a:pt x="430" y="725"/>
                    </a:lnTo>
                    <a:lnTo>
                      <a:pt x="435" y="718"/>
                    </a:lnTo>
                    <a:lnTo>
                      <a:pt x="459" y="658"/>
                    </a:lnTo>
                    <a:lnTo>
                      <a:pt x="479" y="586"/>
                    </a:lnTo>
                    <a:lnTo>
                      <a:pt x="488" y="540"/>
                    </a:lnTo>
                    <a:lnTo>
                      <a:pt x="496" y="469"/>
                    </a:lnTo>
                    <a:lnTo>
                      <a:pt x="499" y="392"/>
                    </a:lnTo>
                    <a:lnTo>
                      <a:pt x="499" y="374"/>
                    </a:lnTo>
                    <a:lnTo>
                      <a:pt x="495" y="298"/>
                    </a:lnTo>
                    <a:lnTo>
                      <a:pt x="485" y="229"/>
                    </a:lnTo>
                    <a:lnTo>
                      <a:pt x="470" y="164"/>
                    </a:lnTo>
                    <a:lnTo>
                      <a:pt x="452" y="109"/>
                    </a:lnTo>
                    <a:lnTo>
                      <a:pt x="422" y="51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8" name="Freeform 2524"/>
              <p:cNvSpPr>
                <a:spLocks/>
              </p:cNvSpPr>
              <p:nvPr/>
            </p:nvSpPr>
            <p:spPr bwMode="auto">
              <a:xfrm>
                <a:off x="3418" y="3702"/>
                <a:ext cx="41" cy="80"/>
              </a:xfrm>
              <a:custGeom>
                <a:avLst/>
                <a:gdLst>
                  <a:gd name="T0" fmla="*/ 21 w 490"/>
                  <a:gd name="T1" fmla="*/ 0 h 959"/>
                  <a:gd name="T2" fmla="*/ 0 w 490"/>
                  <a:gd name="T3" fmla="*/ 0 h 959"/>
                  <a:gd name="T4" fmla="*/ 0 w 490"/>
                  <a:gd name="T5" fmla="*/ 80 h 959"/>
                  <a:gd name="T6" fmla="*/ 22 w 490"/>
                  <a:gd name="T7" fmla="*/ 80 h 959"/>
                  <a:gd name="T8" fmla="*/ 23 w 490"/>
                  <a:gd name="T9" fmla="*/ 80 h 959"/>
                  <a:gd name="T10" fmla="*/ 27 w 490"/>
                  <a:gd name="T11" fmla="*/ 80 h 959"/>
                  <a:gd name="T12" fmla="*/ 31 w 490"/>
                  <a:gd name="T13" fmla="*/ 79 h 959"/>
                  <a:gd name="T14" fmla="*/ 35 w 490"/>
                  <a:gd name="T15" fmla="*/ 77 h 959"/>
                  <a:gd name="T16" fmla="*/ 39 w 490"/>
                  <a:gd name="T17" fmla="*/ 75 h 959"/>
                  <a:gd name="T18" fmla="*/ 41 w 490"/>
                  <a:gd name="T19" fmla="*/ 72 h 959"/>
                  <a:gd name="T20" fmla="*/ 8 w 490"/>
                  <a:gd name="T21" fmla="*/ 70 h 959"/>
                  <a:gd name="T22" fmla="*/ 8 w 490"/>
                  <a:gd name="T23" fmla="*/ 10 h 959"/>
                  <a:gd name="T24" fmla="*/ 21 w 490"/>
                  <a:gd name="T25" fmla="*/ 10 h 959"/>
                  <a:gd name="T26" fmla="*/ 40 w 490"/>
                  <a:gd name="T27" fmla="*/ 7 h 959"/>
                  <a:gd name="T28" fmla="*/ 40 w 490"/>
                  <a:gd name="T29" fmla="*/ 6 h 959"/>
                  <a:gd name="T30" fmla="*/ 36 w 490"/>
                  <a:gd name="T31" fmla="*/ 3 h 959"/>
                  <a:gd name="T32" fmla="*/ 31 w 490"/>
                  <a:gd name="T33" fmla="*/ 1 h 959"/>
                  <a:gd name="T34" fmla="*/ 30 w 490"/>
                  <a:gd name="T35" fmla="*/ 1 h 959"/>
                  <a:gd name="T36" fmla="*/ 26 w 490"/>
                  <a:gd name="T37" fmla="*/ 0 h 959"/>
                  <a:gd name="T38" fmla="*/ 21 w 490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959"/>
                  <a:gd name="T62" fmla="*/ 490 w 490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959">
                    <a:moveTo>
                      <a:pt x="248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260" y="959"/>
                    </a:lnTo>
                    <a:lnTo>
                      <a:pt x="269" y="958"/>
                    </a:lnTo>
                    <a:lnTo>
                      <a:pt x="326" y="954"/>
                    </a:lnTo>
                    <a:lnTo>
                      <a:pt x="376" y="942"/>
                    </a:lnTo>
                    <a:lnTo>
                      <a:pt x="416" y="926"/>
                    </a:lnTo>
                    <a:lnTo>
                      <a:pt x="461" y="894"/>
                    </a:lnTo>
                    <a:lnTo>
                      <a:pt x="490" y="864"/>
                    </a:lnTo>
                    <a:lnTo>
                      <a:pt x="96" y="845"/>
                    </a:lnTo>
                    <a:lnTo>
                      <a:pt x="96" y="114"/>
                    </a:lnTo>
                    <a:lnTo>
                      <a:pt x="247" y="114"/>
                    </a:lnTo>
                    <a:lnTo>
                      <a:pt x="482" y="82"/>
                    </a:lnTo>
                    <a:lnTo>
                      <a:pt x="473" y="73"/>
                    </a:lnTo>
                    <a:lnTo>
                      <a:pt x="428" y="38"/>
                    </a:lnTo>
                    <a:lnTo>
                      <a:pt x="376" y="14"/>
                    </a:lnTo>
                    <a:lnTo>
                      <a:pt x="361" y="10"/>
                    </a:lnTo>
                    <a:lnTo>
                      <a:pt x="312" y="3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9" name="Freeform 2525"/>
              <p:cNvSpPr>
                <a:spLocks/>
              </p:cNvSpPr>
              <p:nvPr/>
            </p:nvSpPr>
            <p:spPr bwMode="auto">
              <a:xfrm>
                <a:off x="3481" y="3763"/>
                <a:ext cx="34" cy="20"/>
              </a:xfrm>
              <a:custGeom>
                <a:avLst/>
                <a:gdLst>
                  <a:gd name="T0" fmla="*/ 26 w 411"/>
                  <a:gd name="T1" fmla="*/ 0 h 239"/>
                  <a:gd name="T2" fmla="*/ 25 w 411"/>
                  <a:gd name="T3" fmla="*/ 5 h 239"/>
                  <a:gd name="T4" fmla="*/ 22 w 411"/>
                  <a:gd name="T5" fmla="*/ 9 h 239"/>
                  <a:gd name="T6" fmla="*/ 19 w 411"/>
                  <a:gd name="T7" fmla="*/ 11 h 239"/>
                  <a:gd name="T8" fmla="*/ 15 w 411"/>
                  <a:gd name="T9" fmla="*/ 12 h 239"/>
                  <a:gd name="T10" fmla="*/ 0 w 411"/>
                  <a:gd name="T11" fmla="*/ 12 h 239"/>
                  <a:gd name="T12" fmla="*/ 3 w 411"/>
                  <a:gd name="T13" fmla="*/ 15 h 239"/>
                  <a:gd name="T14" fmla="*/ 6 w 411"/>
                  <a:gd name="T15" fmla="*/ 18 h 239"/>
                  <a:gd name="T16" fmla="*/ 10 w 411"/>
                  <a:gd name="T17" fmla="*/ 19 h 239"/>
                  <a:gd name="T18" fmla="*/ 15 w 411"/>
                  <a:gd name="T19" fmla="*/ 20 h 239"/>
                  <a:gd name="T20" fmla="*/ 20 w 411"/>
                  <a:gd name="T21" fmla="*/ 19 h 239"/>
                  <a:gd name="T22" fmla="*/ 24 w 411"/>
                  <a:gd name="T23" fmla="*/ 18 h 239"/>
                  <a:gd name="T24" fmla="*/ 27 w 411"/>
                  <a:gd name="T25" fmla="*/ 15 h 239"/>
                  <a:gd name="T26" fmla="*/ 30 w 411"/>
                  <a:gd name="T27" fmla="*/ 12 h 239"/>
                  <a:gd name="T28" fmla="*/ 32 w 411"/>
                  <a:gd name="T29" fmla="*/ 7 h 239"/>
                  <a:gd name="T30" fmla="*/ 34 w 411"/>
                  <a:gd name="T31" fmla="*/ 1 h 239"/>
                  <a:gd name="T32" fmla="*/ 26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5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2" y="141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0" name="Freeform 2526"/>
              <p:cNvSpPr>
                <a:spLocks/>
              </p:cNvSpPr>
              <p:nvPr/>
            </p:nvSpPr>
            <p:spPr bwMode="auto">
              <a:xfrm>
                <a:off x="3475" y="3731"/>
                <a:ext cx="40" cy="44"/>
              </a:xfrm>
              <a:custGeom>
                <a:avLst/>
                <a:gdLst>
                  <a:gd name="T0" fmla="*/ 6 w 481"/>
                  <a:gd name="T1" fmla="*/ 0 h 534"/>
                  <a:gd name="T2" fmla="*/ 5 w 481"/>
                  <a:gd name="T3" fmla="*/ 1 h 534"/>
                  <a:gd name="T4" fmla="*/ 3 w 481"/>
                  <a:gd name="T5" fmla="*/ 5 h 534"/>
                  <a:gd name="T6" fmla="*/ 1 w 481"/>
                  <a:gd name="T7" fmla="*/ 10 h 534"/>
                  <a:gd name="T8" fmla="*/ 0 w 481"/>
                  <a:gd name="T9" fmla="*/ 16 h 534"/>
                  <a:gd name="T10" fmla="*/ 0 w 481"/>
                  <a:gd name="T11" fmla="*/ 22 h 534"/>
                  <a:gd name="T12" fmla="*/ 0 w 481"/>
                  <a:gd name="T13" fmla="*/ 23 h 534"/>
                  <a:gd name="T14" fmla="*/ 0 w 481"/>
                  <a:gd name="T15" fmla="*/ 29 h 534"/>
                  <a:gd name="T16" fmla="*/ 1 w 481"/>
                  <a:gd name="T17" fmla="*/ 35 h 534"/>
                  <a:gd name="T18" fmla="*/ 3 w 481"/>
                  <a:gd name="T19" fmla="*/ 40 h 534"/>
                  <a:gd name="T20" fmla="*/ 6 w 481"/>
                  <a:gd name="T21" fmla="*/ 44 h 534"/>
                  <a:gd name="T22" fmla="*/ 21 w 481"/>
                  <a:gd name="T23" fmla="*/ 44 h 534"/>
                  <a:gd name="T24" fmla="*/ 19 w 481"/>
                  <a:gd name="T25" fmla="*/ 44 h 534"/>
                  <a:gd name="T26" fmla="*/ 15 w 481"/>
                  <a:gd name="T27" fmla="*/ 42 h 534"/>
                  <a:gd name="T28" fmla="*/ 12 w 481"/>
                  <a:gd name="T29" fmla="*/ 39 h 534"/>
                  <a:gd name="T30" fmla="*/ 10 w 481"/>
                  <a:gd name="T31" fmla="*/ 36 h 534"/>
                  <a:gd name="T32" fmla="*/ 8 w 481"/>
                  <a:gd name="T33" fmla="*/ 31 h 534"/>
                  <a:gd name="T34" fmla="*/ 8 w 481"/>
                  <a:gd name="T35" fmla="*/ 24 h 534"/>
                  <a:gd name="T36" fmla="*/ 40 w 481"/>
                  <a:gd name="T37" fmla="*/ 24 h 534"/>
                  <a:gd name="T38" fmla="*/ 40 w 481"/>
                  <a:gd name="T39" fmla="*/ 22 h 534"/>
                  <a:gd name="T40" fmla="*/ 40 w 481"/>
                  <a:gd name="T41" fmla="*/ 21 h 534"/>
                  <a:gd name="T42" fmla="*/ 8 w 481"/>
                  <a:gd name="T43" fmla="*/ 16 h 534"/>
                  <a:gd name="T44" fmla="*/ 8 w 481"/>
                  <a:gd name="T45" fmla="*/ 15 h 534"/>
                  <a:gd name="T46" fmla="*/ 9 w 481"/>
                  <a:gd name="T47" fmla="*/ 9 h 534"/>
                  <a:gd name="T48" fmla="*/ 12 w 481"/>
                  <a:gd name="T49" fmla="*/ 4 h 534"/>
                  <a:gd name="T50" fmla="*/ 12 w 481"/>
                  <a:gd name="T51" fmla="*/ 4 h 534"/>
                  <a:gd name="T52" fmla="*/ 16 w 481"/>
                  <a:gd name="T53" fmla="*/ 1 h 534"/>
                  <a:gd name="T54" fmla="*/ 20 w 481"/>
                  <a:gd name="T55" fmla="*/ 0 h 534"/>
                  <a:gd name="T56" fmla="*/ 6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1" name="Freeform 2527"/>
              <p:cNvSpPr>
                <a:spLocks/>
              </p:cNvSpPr>
              <p:nvPr/>
            </p:nvSpPr>
            <p:spPr bwMode="auto">
              <a:xfrm>
                <a:off x="3481" y="3723"/>
                <a:ext cx="34" cy="29"/>
              </a:xfrm>
              <a:custGeom>
                <a:avLst/>
                <a:gdLst>
                  <a:gd name="T0" fmla="*/ 14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4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3 w 413"/>
                  <a:gd name="T17" fmla="*/ 13 h 355"/>
                  <a:gd name="T18" fmla="*/ 25 w 413"/>
                  <a:gd name="T19" fmla="*/ 18 h 355"/>
                  <a:gd name="T20" fmla="*/ 26 w 413"/>
                  <a:gd name="T21" fmla="*/ 24 h 355"/>
                  <a:gd name="T22" fmla="*/ 2 w 413"/>
                  <a:gd name="T23" fmla="*/ 24 h 355"/>
                  <a:gd name="T24" fmla="*/ 34 w 413"/>
                  <a:gd name="T25" fmla="*/ 29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4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6" y="119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2" name="Freeform 2528"/>
              <p:cNvSpPr>
                <a:spLocks/>
              </p:cNvSpPr>
              <p:nvPr/>
            </p:nvSpPr>
            <p:spPr bwMode="auto">
              <a:xfrm>
                <a:off x="3521" y="3763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4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2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2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4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3" name="Freeform 2529"/>
              <p:cNvSpPr>
                <a:spLocks/>
              </p:cNvSpPr>
              <p:nvPr/>
            </p:nvSpPr>
            <p:spPr bwMode="auto">
              <a:xfrm>
                <a:off x="3539" y="3730"/>
                <a:ext cx="16" cy="10"/>
              </a:xfrm>
              <a:custGeom>
                <a:avLst/>
                <a:gdLst>
                  <a:gd name="T0" fmla="*/ 14 w 199"/>
                  <a:gd name="T1" fmla="*/ 0 h 124"/>
                  <a:gd name="T2" fmla="*/ 0 w 199"/>
                  <a:gd name="T3" fmla="*/ 1 h 124"/>
                  <a:gd name="T4" fmla="*/ 3 w 199"/>
                  <a:gd name="T5" fmla="*/ 1 h 124"/>
                  <a:gd name="T6" fmla="*/ 6 w 199"/>
                  <a:gd name="T7" fmla="*/ 3 h 124"/>
                  <a:gd name="T8" fmla="*/ 7 w 199"/>
                  <a:gd name="T9" fmla="*/ 5 h 124"/>
                  <a:gd name="T10" fmla="*/ 9 w 199"/>
                  <a:gd name="T11" fmla="*/ 10 h 124"/>
                  <a:gd name="T12" fmla="*/ 16 w 199"/>
                  <a:gd name="T13" fmla="*/ 9 h 124"/>
                  <a:gd name="T14" fmla="*/ 15 w 199"/>
                  <a:gd name="T15" fmla="*/ 5 h 124"/>
                  <a:gd name="T16" fmla="*/ 14 w 199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124"/>
                  <a:gd name="T29" fmla="*/ 199 w 199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124">
                    <a:moveTo>
                      <a:pt x="168" y="0"/>
                    </a:moveTo>
                    <a:lnTo>
                      <a:pt x="0" y="10"/>
                    </a:lnTo>
                    <a:lnTo>
                      <a:pt x="34" y="14"/>
                    </a:lnTo>
                    <a:lnTo>
                      <a:pt x="79" y="39"/>
                    </a:lnTo>
                    <a:lnTo>
                      <a:pt x="93" y="58"/>
                    </a:lnTo>
                    <a:lnTo>
                      <a:pt x="114" y="124"/>
                    </a:lnTo>
                    <a:lnTo>
                      <a:pt x="199" y="108"/>
                    </a:lnTo>
                    <a:lnTo>
                      <a:pt x="191" y="6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4" name="Freeform 2530"/>
              <p:cNvSpPr>
                <a:spLocks/>
              </p:cNvSpPr>
              <p:nvPr/>
            </p:nvSpPr>
            <p:spPr bwMode="auto">
              <a:xfrm>
                <a:off x="3522" y="3723"/>
                <a:ext cx="35" cy="55"/>
              </a:xfrm>
              <a:custGeom>
                <a:avLst/>
                <a:gdLst>
                  <a:gd name="T0" fmla="*/ 16 w 418"/>
                  <a:gd name="T1" fmla="*/ 0 h 667"/>
                  <a:gd name="T2" fmla="*/ 14 w 418"/>
                  <a:gd name="T3" fmla="*/ 0 h 667"/>
                  <a:gd name="T4" fmla="*/ 10 w 418"/>
                  <a:gd name="T5" fmla="*/ 1 h 667"/>
                  <a:gd name="T6" fmla="*/ 9 w 418"/>
                  <a:gd name="T7" fmla="*/ 1 h 667"/>
                  <a:gd name="T8" fmla="*/ 5 w 418"/>
                  <a:gd name="T9" fmla="*/ 4 h 667"/>
                  <a:gd name="T10" fmla="*/ 4 w 418"/>
                  <a:gd name="T11" fmla="*/ 5 h 667"/>
                  <a:gd name="T12" fmla="*/ 1 w 418"/>
                  <a:gd name="T13" fmla="*/ 9 h 667"/>
                  <a:gd name="T14" fmla="*/ 1 w 418"/>
                  <a:gd name="T15" fmla="*/ 11 h 667"/>
                  <a:gd name="T16" fmla="*/ 0 w 418"/>
                  <a:gd name="T17" fmla="*/ 16 h 667"/>
                  <a:gd name="T18" fmla="*/ 0 w 418"/>
                  <a:gd name="T19" fmla="*/ 19 h 667"/>
                  <a:gd name="T20" fmla="*/ 2 w 418"/>
                  <a:gd name="T21" fmla="*/ 24 h 667"/>
                  <a:gd name="T22" fmla="*/ 3 w 418"/>
                  <a:gd name="T23" fmla="*/ 26 h 667"/>
                  <a:gd name="T24" fmla="*/ 6 w 418"/>
                  <a:gd name="T25" fmla="*/ 30 h 667"/>
                  <a:gd name="T26" fmla="*/ 8 w 418"/>
                  <a:gd name="T27" fmla="*/ 31 h 667"/>
                  <a:gd name="T28" fmla="*/ 12 w 418"/>
                  <a:gd name="T29" fmla="*/ 32 h 667"/>
                  <a:gd name="T30" fmla="*/ 18 w 418"/>
                  <a:gd name="T31" fmla="*/ 34 h 667"/>
                  <a:gd name="T32" fmla="*/ 22 w 418"/>
                  <a:gd name="T33" fmla="*/ 36 h 667"/>
                  <a:gd name="T34" fmla="*/ 25 w 418"/>
                  <a:gd name="T35" fmla="*/ 38 h 667"/>
                  <a:gd name="T36" fmla="*/ 26 w 418"/>
                  <a:gd name="T37" fmla="*/ 38 h 667"/>
                  <a:gd name="T38" fmla="*/ 27 w 418"/>
                  <a:gd name="T39" fmla="*/ 43 h 667"/>
                  <a:gd name="T40" fmla="*/ 27 w 418"/>
                  <a:gd name="T41" fmla="*/ 44 h 667"/>
                  <a:gd name="T42" fmla="*/ 25 w 418"/>
                  <a:gd name="T43" fmla="*/ 49 h 667"/>
                  <a:gd name="T44" fmla="*/ 22 w 418"/>
                  <a:gd name="T45" fmla="*/ 51 h 667"/>
                  <a:gd name="T46" fmla="*/ 17 w 418"/>
                  <a:gd name="T47" fmla="*/ 52 h 667"/>
                  <a:gd name="T48" fmla="*/ 30 w 418"/>
                  <a:gd name="T49" fmla="*/ 55 h 667"/>
                  <a:gd name="T50" fmla="*/ 33 w 418"/>
                  <a:gd name="T51" fmla="*/ 51 h 667"/>
                  <a:gd name="T52" fmla="*/ 34 w 418"/>
                  <a:gd name="T53" fmla="*/ 47 h 667"/>
                  <a:gd name="T54" fmla="*/ 35 w 418"/>
                  <a:gd name="T55" fmla="*/ 42 h 667"/>
                  <a:gd name="T56" fmla="*/ 35 w 418"/>
                  <a:gd name="T57" fmla="*/ 39 h 667"/>
                  <a:gd name="T58" fmla="*/ 33 w 418"/>
                  <a:gd name="T59" fmla="*/ 33 h 667"/>
                  <a:gd name="T60" fmla="*/ 32 w 418"/>
                  <a:gd name="T61" fmla="*/ 32 h 667"/>
                  <a:gd name="T62" fmla="*/ 28 w 418"/>
                  <a:gd name="T63" fmla="*/ 28 h 667"/>
                  <a:gd name="T64" fmla="*/ 27 w 418"/>
                  <a:gd name="T65" fmla="*/ 28 h 667"/>
                  <a:gd name="T66" fmla="*/ 23 w 418"/>
                  <a:gd name="T67" fmla="*/ 26 h 667"/>
                  <a:gd name="T68" fmla="*/ 17 w 418"/>
                  <a:gd name="T69" fmla="*/ 24 h 667"/>
                  <a:gd name="T70" fmla="*/ 14 w 418"/>
                  <a:gd name="T71" fmla="*/ 23 h 667"/>
                  <a:gd name="T72" fmla="*/ 11 w 418"/>
                  <a:gd name="T73" fmla="*/ 21 h 667"/>
                  <a:gd name="T74" fmla="*/ 8 w 418"/>
                  <a:gd name="T75" fmla="*/ 19 h 667"/>
                  <a:gd name="T76" fmla="*/ 7 w 418"/>
                  <a:gd name="T77" fmla="*/ 15 h 667"/>
                  <a:gd name="T78" fmla="*/ 7 w 418"/>
                  <a:gd name="T79" fmla="*/ 15 h 667"/>
                  <a:gd name="T80" fmla="*/ 9 w 418"/>
                  <a:gd name="T81" fmla="*/ 10 h 667"/>
                  <a:gd name="T82" fmla="*/ 12 w 418"/>
                  <a:gd name="T83" fmla="*/ 9 h 667"/>
                  <a:gd name="T84" fmla="*/ 17 w 418"/>
                  <a:gd name="T85" fmla="*/ 8 h 667"/>
                  <a:gd name="T86" fmla="*/ 31 w 418"/>
                  <a:gd name="T87" fmla="*/ 7 h 667"/>
                  <a:gd name="T88" fmla="*/ 29 w 418"/>
                  <a:gd name="T89" fmla="*/ 5 h 667"/>
                  <a:gd name="T90" fmla="*/ 25 w 418"/>
                  <a:gd name="T91" fmla="*/ 2 h 667"/>
                  <a:gd name="T92" fmla="*/ 25 w 418"/>
                  <a:gd name="T93" fmla="*/ 2 h 667"/>
                  <a:gd name="T94" fmla="*/ 21 w 418"/>
                  <a:gd name="T95" fmla="*/ 0 h 667"/>
                  <a:gd name="T96" fmla="*/ 16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4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6" y="392"/>
                    </a:lnTo>
                    <a:lnTo>
                      <a:pt x="211" y="415"/>
                    </a:lnTo>
                    <a:lnTo>
                      <a:pt x="264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6" y="537"/>
                    </a:lnTo>
                    <a:lnTo>
                      <a:pt x="298" y="595"/>
                    </a:lnTo>
                    <a:lnTo>
                      <a:pt x="266" y="619"/>
                    </a:lnTo>
                    <a:lnTo>
                      <a:pt x="208" y="629"/>
                    </a:lnTo>
                    <a:lnTo>
                      <a:pt x="357" y="667"/>
                    </a:lnTo>
                    <a:lnTo>
                      <a:pt x="392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1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9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5" name="Freeform 2531"/>
              <p:cNvSpPr>
                <a:spLocks/>
              </p:cNvSpPr>
              <p:nvPr/>
            </p:nvSpPr>
            <p:spPr bwMode="auto">
              <a:xfrm>
                <a:off x="3569" y="3761"/>
                <a:ext cx="32" cy="22"/>
              </a:xfrm>
              <a:custGeom>
                <a:avLst/>
                <a:gdLst>
                  <a:gd name="T0" fmla="*/ 25 w 388"/>
                  <a:gd name="T1" fmla="*/ 0 h 270"/>
                  <a:gd name="T2" fmla="*/ 25 w 388"/>
                  <a:gd name="T3" fmla="*/ 0 h 270"/>
                  <a:gd name="T4" fmla="*/ 24 w 388"/>
                  <a:gd name="T5" fmla="*/ 6 h 270"/>
                  <a:gd name="T6" fmla="*/ 21 w 388"/>
                  <a:gd name="T7" fmla="*/ 11 h 270"/>
                  <a:gd name="T8" fmla="*/ 18 w 388"/>
                  <a:gd name="T9" fmla="*/ 13 h 270"/>
                  <a:gd name="T10" fmla="*/ 14 w 388"/>
                  <a:gd name="T11" fmla="*/ 14 h 270"/>
                  <a:gd name="T12" fmla="*/ 0 w 388"/>
                  <a:gd name="T13" fmla="*/ 14 h 270"/>
                  <a:gd name="T14" fmla="*/ 2 w 388"/>
                  <a:gd name="T15" fmla="*/ 17 h 270"/>
                  <a:gd name="T16" fmla="*/ 5 w 388"/>
                  <a:gd name="T17" fmla="*/ 20 h 270"/>
                  <a:gd name="T18" fmla="*/ 10 w 388"/>
                  <a:gd name="T19" fmla="*/ 21 h 270"/>
                  <a:gd name="T20" fmla="*/ 14 w 388"/>
                  <a:gd name="T21" fmla="*/ 22 h 270"/>
                  <a:gd name="T22" fmla="*/ 18 w 388"/>
                  <a:gd name="T23" fmla="*/ 21 h 270"/>
                  <a:gd name="T24" fmla="*/ 23 w 388"/>
                  <a:gd name="T25" fmla="*/ 20 h 270"/>
                  <a:gd name="T26" fmla="*/ 26 w 388"/>
                  <a:gd name="T27" fmla="*/ 16 h 270"/>
                  <a:gd name="T28" fmla="*/ 26 w 388"/>
                  <a:gd name="T29" fmla="*/ 16 h 270"/>
                  <a:gd name="T30" fmla="*/ 29 w 388"/>
                  <a:gd name="T31" fmla="*/ 12 h 270"/>
                  <a:gd name="T32" fmla="*/ 31 w 388"/>
                  <a:gd name="T33" fmla="*/ 7 h 270"/>
                  <a:gd name="T34" fmla="*/ 32 w 388"/>
                  <a:gd name="T35" fmla="*/ 1 h 270"/>
                  <a:gd name="T36" fmla="*/ 25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6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6" name="Freeform 2532"/>
              <p:cNvSpPr>
                <a:spLocks/>
              </p:cNvSpPr>
              <p:nvPr/>
            </p:nvSpPr>
            <p:spPr bwMode="auto">
              <a:xfrm>
                <a:off x="3564" y="3728"/>
                <a:ext cx="20" cy="47"/>
              </a:xfrm>
              <a:custGeom>
                <a:avLst/>
                <a:gdLst>
                  <a:gd name="T0" fmla="*/ 8 w 240"/>
                  <a:gd name="T1" fmla="*/ 0 h 574"/>
                  <a:gd name="T2" fmla="*/ 5 w 240"/>
                  <a:gd name="T3" fmla="*/ 4 h 574"/>
                  <a:gd name="T4" fmla="*/ 2 w 240"/>
                  <a:gd name="T5" fmla="*/ 9 h 574"/>
                  <a:gd name="T6" fmla="*/ 1 w 240"/>
                  <a:gd name="T7" fmla="*/ 13 h 574"/>
                  <a:gd name="T8" fmla="*/ 0 w 240"/>
                  <a:gd name="T9" fmla="*/ 19 h 574"/>
                  <a:gd name="T10" fmla="*/ 0 w 240"/>
                  <a:gd name="T11" fmla="*/ 25 h 574"/>
                  <a:gd name="T12" fmla="*/ 0 w 240"/>
                  <a:gd name="T13" fmla="*/ 26 h 574"/>
                  <a:gd name="T14" fmla="*/ 0 w 240"/>
                  <a:gd name="T15" fmla="*/ 32 h 574"/>
                  <a:gd name="T16" fmla="*/ 1 w 240"/>
                  <a:gd name="T17" fmla="*/ 38 h 574"/>
                  <a:gd name="T18" fmla="*/ 3 w 240"/>
                  <a:gd name="T19" fmla="*/ 43 h 574"/>
                  <a:gd name="T20" fmla="*/ 5 w 240"/>
                  <a:gd name="T21" fmla="*/ 47 h 574"/>
                  <a:gd name="T22" fmla="*/ 20 w 240"/>
                  <a:gd name="T23" fmla="*/ 47 h 574"/>
                  <a:gd name="T24" fmla="*/ 18 w 240"/>
                  <a:gd name="T25" fmla="*/ 47 h 574"/>
                  <a:gd name="T26" fmla="*/ 14 w 240"/>
                  <a:gd name="T27" fmla="*/ 45 h 574"/>
                  <a:gd name="T28" fmla="*/ 11 w 240"/>
                  <a:gd name="T29" fmla="*/ 42 h 574"/>
                  <a:gd name="T30" fmla="*/ 11 w 240"/>
                  <a:gd name="T31" fmla="*/ 41 h 574"/>
                  <a:gd name="T32" fmla="*/ 9 w 240"/>
                  <a:gd name="T33" fmla="*/ 37 h 574"/>
                  <a:gd name="T34" fmla="*/ 8 w 240"/>
                  <a:gd name="T35" fmla="*/ 32 h 574"/>
                  <a:gd name="T36" fmla="*/ 8 w 240"/>
                  <a:gd name="T37" fmla="*/ 25 h 574"/>
                  <a:gd name="T38" fmla="*/ 8 w 240"/>
                  <a:gd name="T39" fmla="*/ 25 h 574"/>
                  <a:gd name="T40" fmla="*/ 8 w 240"/>
                  <a:gd name="T41" fmla="*/ 18 h 574"/>
                  <a:gd name="T42" fmla="*/ 9 w 240"/>
                  <a:gd name="T43" fmla="*/ 13 h 574"/>
                  <a:gd name="T44" fmla="*/ 11 w 240"/>
                  <a:gd name="T45" fmla="*/ 8 h 574"/>
                  <a:gd name="T46" fmla="*/ 12 w 240"/>
                  <a:gd name="T47" fmla="*/ 7 h 574"/>
                  <a:gd name="T48" fmla="*/ 16 w 240"/>
                  <a:gd name="T49" fmla="*/ 4 h 574"/>
                  <a:gd name="T50" fmla="*/ 20 w 240"/>
                  <a:gd name="T51" fmla="*/ 3 h 574"/>
                  <a:gd name="T52" fmla="*/ 8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4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4" y="388"/>
                    </a:lnTo>
                    <a:lnTo>
                      <a:pt x="90" y="304"/>
                    </a:lnTo>
                    <a:lnTo>
                      <a:pt x="90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6"/>
                    </a:lnTo>
                    <a:lnTo>
                      <a:pt x="188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7" name="Freeform 2533"/>
              <p:cNvSpPr>
                <a:spLocks/>
              </p:cNvSpPr>
              <p:nvPr/>
            </p:nvSpPr>
            <p:spPr bwMode="auto">
              <a:xfrm>
                <a:off x="3571" y="3723"/>
                <a:ext cx="30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3 w 351"/>
                  <a:gd name="T11" fmla="*/ 8 h 237"/>
                  <a:gd name="T12" fmla="*/ 15 w 351"/>
                  <a:gd name="T13" fmla="*/ 9 h 237"/>
                  <a:gd name="T14" fmla="*/ 19 w 351"/>
                  <a:gd name="T15" fmla="*/ 11 h 237"/>
                  <a:gd name="T16" fmla="*/ 21 w 351"/>
                  <a:gd name="T17" fmla="*/ 14 h 237"/>
                  <a:gd name="T18" fmla="*/ 23 w 351"/>
                  <a:gd name="T19" fmla="*/ 20 h 237"/>
                  <a:gd name="T20" fmla="*/ 30 w 351"/>
                  <a:gd name="T21" fmla="*/ 19 h 237"/>
                  <a:gd name="T22" fmla="*/ 29 w 351"/>
                  <a:gd name="T23" fmla="*/ 14 h 237"/>
                  <a:gd name="T24" fmla="*/ 27 w 351"/>
                  <a:gd name="T25" fmla="*/ 9 h 237"/>
                  <a:gd name="T26" fmla="*/ 24 w 351"/>
                  <a:gd name="T27" fmla="*/ 5 h 237"/>
                  <a:gd name="T28" fmla="*/ 21 w 351"/>
                  <a:gd name="T29" fmla="*/ 3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50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8" name="Freeform 2534"/>
              <p:cNvSpPr>
                <a:spLocks/>
              </p:cNvSpPr>
              <p:nvPr/>
            </p:nvSpPr>
            <p:spPr bwMode="auto">
              <a:xfrm>
                <a:off x="3611" y="3763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29" y="180"/>
                    </a:lnTo>
                    <a:lnTo>
                      <a:pt x="360" y="141"/>
                    </a:lnTo>
                    <a:lnTo>
                      <a:pt x="388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9" name="Freeform 2535"/>
              <p:cNvSpPr>
                <a:spLocks/>
              </p:cNvSpPr>
              <p:nvPr/>
            </p:nvSpPr>
            <p:spPr bwMode="auto">
              <a:xfrm>
                <a:off x="3605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0" name="Freeform 2536"/>
              <p:cNvSpPr>
                <a:spLocks/>
              </p:cNvSpPr>
              <p:nvPr/>
            </p:nvSpPr>
            <p:spPr bwMode="auto">
              <a:xfrm>
                <a:off x="3611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1" name="Freeform 2537"/>
              <p:cNvSpPr>
                <a:spLocks/>
              </p:cNvSpPr>
              <p:nvPr/>
            </p:nvSpPr>
            <p:spPr bwMode="auto">
              <a:xfrm>
                <a:off x="3654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2" name="Freeform 2538"/>
              <p:cNvSpPr>
                <a:spLocks/>
              </p:cNvSpPr>
              <p:nvPr/>
            </p:nvSpPr>
            <p:spPr bwMode="auto">
              <a:xfrm>
                <a:off x="3661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3" name="Freeform 2539"/>
              <p:cNvSpPr>
                <a:spLocks/>
              </p:cNvSpPr>
              <p:nvPr/>
            </p:nvSpPr>
            <p:spPr bwMode="auto">
              <a:xfrm>
                <a:off x="3713" y="3730"/>
                <a:ext cx="30" cy="53"/>
              </a:xfrm>
              <a:custGeom>
                <a:avLst/>
                <a:gdLst>
                  <a:gd name="T0" fmla="*/ 25 w 363"/>
                  <a:gd name="T1" fmla="*/ 0 h 634"/>
                  <a:gd name="T2" fmla="*/ 11 w 363"/>
                  <a:gd name="T3" fmla="*/ 0 h 634"/>
                  <a:gd name="T4" fmla="*/ 12 w 363"/>
                  <a:gd name="T5" fmla="*/ 0 h 634"/>
                  <a:gd name="T6" fmla="*/ 16 w 363"/>
                  <a:gd name="T7" fmla="*/ 2 h 634"/>
                  <a:gd name="T8" fmla="*/ 19 w 363"/>
                  <a:gd name="T9" fmla="*/ 6 h 634"/>
                  <a:gd name="T10" fmla="*/ 21 w 363"/>
                  <a:gd name="T11" fmla="*/ 10 h 634"/>
                  <a:gd name="T12" fmla="*/ 22 w 363"/>
                  <a:gd name="T13" fmla="*/ 15 h 634"/>
                  <a:gd name="T14" fmla="*/ 22 w 363"/>
                  <a:gd name="T15" fmla="*/ 22 h 634"/>
                  <a:gd name="T16" fmla="*/ 22 w 363"/>
                  <a:gd name="T17" fmla="*/ 23 h 634"/>
                  <a:gd name="T18" fmla="*/ 22 w 363"/>
                  <a:gd name="T19" fmla="*/ 30 h 634"/>
                  <a:gd name="T20" fmla="*/ 21 w 363"/>
                  <a:gd name="T21" fmla="*/ 35 h 634"/>
                  <a:gd name="T22" fmla="*/ 19 w 363"/>
                  <a:gd name="T23" fmla="*/ 39 h 634"/>
                  <a:gd name="T24" fmla="*/ 18 w 363"/>
                  <a:gd name="T25" fmla="*/ 40 h 634"/>
                  <a:gd name="T26" fmla="*/ 15 w 363"/>
                  <a:gd name="T27" fmla="*/ 44 h 634"/>
                  <a:gd name="T28" fmla="*/ 11 w 363"/>
                  <a:gd name="T29" fmla="*/ 45 h 634"/>
                  <a:gd name="T30" fmla="*/ 0 w 363"/>
                  <a:gd name="T31" fmla="*/ 46 h 634"/>
                  <a:gd name="T32" fmla="*/ 1 w 363"/>
                  <a:gd name="T33" fmla="*/ 47 h 634"/>
                  <a:gd name="T34" fmla="*/ 5 w 363"/>
                  <a:gd name="T35" fmla="*/ 51 h 634"/>
                  <a:gd name="T36" fmla="*/ 7 w 363"/>
                  <a:gd name="T37" fmla="*/ 52 h 634"/>
                  <a:gd name="T38" fmla="*/ 11 w 363"/>
                  <a:gd name="T39" fmla="*/ 53 h 634"/>
                  <a:gd name="T40" fmla="*/ 12 w 363"/>
                  <a:gd name="T41" fmla="*/ 53 h 634"/>
                  <a:gd name="T42" fmla="*/ 17 w 363"/>
                  <a:gd name="T43" fmla="*/ 52 h 634"/>
                  <a:gd name="T44" fmla="*/ 21 w 363"/>
                  <a:gd name="T45" fmla="*/ 49 h 634"/>
                  <a:gd name="T46" fmla="*/ 22 w 363"/>
                  <a:gd name="T47" fmla="*/ 48 h 634"/>
                  <a:gd name="T48" fmla="*/ 25 w 363"/>
                  <a:gd name="T49" fmla="*/ 44 h 634"/>
                  <a:gd name="T50" fmla="*/ 28 w 363"/>
                  <a:gd name="T51" fmla="*/ 38 h 634"/>
                  <a:gd name="T52" fmla="*/ 29 w 363"/>
                  <a:gd name="T53" fmla="*/ 34 h 634"/>
                  <a:gd name="T54" fmla="*/ 30 w 363"/>
                  <a:gd name="T55" fmla="*/ 29 h 634"/>
                  <a:gd name="T56" fmla="*/ 30 w 363"/>
                  <a:gd name="T57" fmla="*/ 22 h 634"/>
                  <a:gd name="T58" fmla="*/ 30 w 363"/>
                  <a:gd name="T59" fmla="*/ 18 h 634"/>
                  <a:gd name="T60" fmla="*/ 29 w 363"/>
                  <a:gd name="T61" fmla="*/ 12 h 634"/>
                  <a:gd name="T62" fmla="*/ 28 w 363"/>
                  <a:gd name="T63" fmla="*/ 7 h 634"/>
                  <a:gd name="T64" fmla="*/ 27 w 363"/>
                  <a:gd name="T65" fmla="*/ 5 h 634"/>
                  <a:gd name="T66" fmla="*/ 25 w 363"/>
                  <a:gd name="T67" fmla="*/ 0 h 6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4"/>
                  <a:gd name="T104" fmla="*/ 363 w 363"/>
                  <a:gd name="T105" fmla="*/ 634 h 6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4">
                    <a:moveTo>
                      <a:pt x="299" y="0"/>
                    </a:moveTo>
                    <a:lnTo>
                      <a:pt x="134" y="0"/>
                    </a:lnTo>
                    <a:lnTo>
                      <a:pt x="143" y="1"/>
                    </a:lnTo>
                    <a:lnTo>
                      <a:pt x="191" y="19"/>
                    </a:lnTo>
                    <a:lnTo>
                      <a:pt x="232" y="66"/>
                    </a:lnTo>
                    <a:lnTo>
                      <a:pt x="254" y="116"/>
                    </a:lnTo>
                    <a:lnTo>
                      <a:pt x="268" y="183"/>
                    </a:lnTo>
                    <a:lnTo>
                      <a:pt x="272" y="265"/>
                    </a:lnTo>
                    <a:lnTo>
                      <a:pt x="272" y="270"/>
                    </a:lnTo>
                    <a:lnTo>
                      <a:pt x="267" y="353"/>
                    </a:lnTo>
                    <a:lnTo>
                      <a:pt x="254" y="419"/>
                    </a:lnTo>
                    <a:lnTo>
                      <a:pt x="231" y="470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0" y="537"/>
                    </a:lnTo>
                    <a:lnTo>
                      <a:pt x="0" y="546"/>
                    </a:lnTo>
                    <a:lnTo>
                      <a:pt x="13" y="567"/>
                    </a:lnTo>
                    <a:lnTo>
                      <a:pt x="57" y="609"/>
                    </a:lnTo>
                    <a:lnTo>
                      <a:pt x="82" y="624"/>
                    </a:lnTo>
                    <a:lnTo>
                      <a:pt x="136" y="634"/>
                    </a:lnTo>
                    <a:lnTo>
                      <a:pt x="150" y="633"/>
                    </a:lnTo>
                    <a:lnTo>
                      <a:pt x="202" y="619"/>
                    </a:lnTo>
                    <a:lnTo>
                      <a:pt x="251" y="588"/>
                    </a:lnTo>
                    <a:lnTo>
                      <a:pt x="270" y="570"/>
                    </a:lnTo>
                    <a:lnTo>
                      <a:pt x="307" y="521"/>
                    </a:lnTo>
                    <a:lnTo>
                      <a:pt x="335" y="457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5"/>
                    </a:lnTo>
                    <a:lnTo>
                      <a:pt x="361" y="220"/>
                    </a:lnTo>
                    <a:lnTo>
                      <a:pt x="353" y="148"/>
                    </a:lnTo>
                    <a:lnTo>
                      <a:pt x="337" y="82"/>
                    </a:lnTo>
                    <a:lnTo>
                      <a:pt x="328" y="59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4" name="Freeform 2540"/>
              <p:cNvSpPr>
                <a:spLocks/>
              </p:cNvSpPr>
              <p:nvPr/>
            </p:nvSpPr>
            <p:spPr bwMode="auto">
              <a:xfrm>
                <a:off x="3705" y="3724"/>
                <a:ext cx="18" cy="80"/>
              </a:xfrm>
              <a:custGeom>
                <a:avLst/>
                <a:gdLst>
                  <a:gd name="T0" fmla="*/ 7 w 219"/>
                  <a:gd name="T1" fmla="*/ 0 h 961"/>
                  <a:gd name="T2" fmla="*/ 0 w 219"/>
                  <a:gd name="T3" fmla="*/ 0 h 961"/>
                  <a:gd name="T4" fmla="*/ 0 w 219"/>
                  <a:gd name="T5" fmla="*/ 80 h 961"/>
                  <a:gd name="T6" fmla="*/ 7 w 219"/>
                  <a:gd name="T7" fmla="*/ 80 h 961"/>
                  <a:gd name="T8" fmla="*/ 7 w 219"/>
                  <a:gd name="T9" fmla="*/ 52 h 961"/>
                  <a:gd name="T10" fmla="*/ 18 w 219"/>
                  <a:gd name="T11" fmla="*/ 51 h 961"/>
                  <a:gd name="T12" fmla="*/ 17 w 219"/>
                  <a:gd name="T13" fmla="*/ 51 h 961"/>
                  <a:gd name="T14" fmla="*/ 13 w 219"/>
                  <a:gd name="T15" fmla="*/ 50 h 961"/>
                  <a:gd name="T16" fmla="*/ 10 w 219"/>
                  <a:gd name="T17" fmla="*/ 46 h 961"/>
                  <a:gd name="T18" fmla="*/ 8 w 219"/>
                  <a:gd name="T19" fmla="*/ 42 h 961"/>
                  <a:gd name="T20" fmla="*/ 7 w 219"/>
                  <a:gd name="T21" fmla="*/ 36 h 961"/>
                  <a:gd name="T22" fmla="*/ 7 w 219"/>
                  <a:gd name="T23" fmla="*/ 29 h 961"/>
                  <a:gd name="T24" fmla="*/ 7 w 219"/>
                  <a:gd name="T25" fmla="*/ 29 h 961"/>
                  <a:gd name="T26" fmla="*/ 7 w 219"/>
                  <a:gd name="T27" fmla="*/ 22 h 961"/>
                  <a:gd name="T28" fmla="*/ 8 w 219"/>
                  <a:gd name="T29" fmla="*/ 17 h 961"/>
                  <a:gd name="T30" fmla="*/ 10 w 219"/>
                  <a:gd name="T31" fmla="*/ 12 h 961"/>
                  <a:gd name="T32" fmla="*/ 11 w 219"/>
                  <a:gd name="T33" fmla="*/ 11 h 961"/>
                  <a:gd name="T34" fmla="*/ 14 w 219"/>
                  <a:gd name="T35" fmla="*/ 8 h 961"/>
                  <a:gd name="T36" fmla="*/ 7 w 219"/>
                  <a:gd name="T37" fmla="*/ 8 h 961"/>
                  <a:gd name="T38" fmla="*/ 7 w 219"/>
                  <a:gd name="T39" fmla="*/ 0 h 9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9"/>
                  <a:gd name="T61" fmla="*/ 0 h 961"/>
                  <a:gd name="T62" fmla="*/ 219 w 219"/>
                  <a:gd name="T63" fmla="*/ 961 h 9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9" h="961">
                    <a:moveTo>
                      <a:pt x="81" y="0"/>
                    </a:moveTo>
                    <a:lnTo>
                      <a:pt x="0" y="0"/>
                    </a:lnTo>
                    <a:lnTo>
                      <a:pt x="0" y="961"/>
                    </a:lnTo>
                    <a:lnTo>
                      <a:pt x="89" y="961"/>
                    </a:lnTo>
                    <a:lnTo>
                      <a:pt x="89" y="623"/>
                    </a:lnTo>
                    <a:lnTo>
                      <a:pt x="219" y="614"/>
                    </a:lnTo>
                    <a:lnTo>
                      <a:pt x="211" y="614"/>
                    </a:lnTo>
                    <a:lnTo>
                      <a:pt x="162" y="596"/>
                    </a:lnTo>
                    <a:lnTo>
                      <a:pt x="120" y="550"/>
                    </a:lnTo>
                    <a:lnTo>
                      <a:pt x="99" y="501"/>
                    </a:lnTo>
                    <a:lnTo>
                      <a:pt x="85" y="434"/>
                    </a:lnTo>
                    <a:lnTo>
                      <a:pt x="80" y="352"/>
                    </a:lnTo>
                    <a:lnTo>
                      <a:pt x="80" y="346"/>
                    </a:lnTo>
                    <a:lnTo>
                      <a:pt x="86" y="266"/>
                    </a:lnTo>
                    <a:lnTo>
                      <a:pt x="100" y="200"/>
                    </a:lnTo>
                    <a:lnTo>
                      <a:pt x="123" y="147"/>
                    </a:lnTo>
                    <a:lnTo>
                      <a:pt x="133" y="134"/>
                    </a:lnTo>
                    <a:lnTo>
                      <a:pt x="175" y="91"/>
                    </a:lnTo>
                    <a:lnTo>
                      <a:pt x="81" y="91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5" name="Freeform 2541"/>
              <p:cNvSpPr>
                <a:spLocks/>
              </p:cNvSpPr>
              <p:nvPr/>
            </p:nvSpPr>
            <p:spPr bwMode="auto">
              <a:xfrm>
                <a:off x="3712" y="3723"/>
                <a:ext cx="25" cy="9"/>
              </a:xfrm>
              <a:custGeom>
                <a:avLst/>
                <a:gdLst>
                  <a:gd name="T0" fmla="*/ 12 w 307"/>
                  <a:gd name="T1" fmla="*/ 0 h 106"/>
                  <a:gd name="T2" fmla="*/ 9 w 307"/>
                  <a:gd name="T3" fmla="*/ 0 h 106"/>
                  <a:gd name="T4" fmla="*/ 5 w 307"/>
                  <a:gd name="T5" fmla="*/ 2 h 106"/>
                  <a:gd name="T6" fmla="*/ 3 w 307"/>
                  <a:gd name="T7" fmla="*/ 4 h 106"/>
                  <a:gd name="T8" fmla="*/ 0 w 307"/>
                  <a:gd name="T9" fmla="*/ 9 h 106"/>
                  <a:gd name="T10" fmla="*/ 8 w 307"/>
                  <a:gd name="T11" fmla="*/ 9 h 106"/>
                  <a:gd name="T12" fmla="*/ 12 w 307"/>
                  <a:gd name="T13" fmla="*/ 8 h 106"/>
                  <a:gd name="T14" fmla="*/ 25 w 307"/>
                  <a:gd name="T15" fmla="*/ 8 h 106"/>
                  <a:gd name="T16" fmla="*/ 22 w 307"/>
                  <a:gd name="T17" fmla="*/ 4 h 106"/>
                  <a:gd name="T18" fmla="*/ 21 w 307"/>
                  <a:gd name="T19" fmla="*/ 3 h 106"/>
                  <a:gd name="T20" fmla="*/ 17 w 307"/>
                  <a:gd name="T21" fmla="*/ 1 h 106"/>
                  <a:gd name="T22" fmla="*/ 12 w 307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6"/>
                  <a:gd name="T38" fmla="*/ 307 w 307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6">
                    <a:moveTo>
                      <a:pt x="150" y="0"/>
                    </a:moveTo>
                    <a:lnTo>
                      <a:pt x="112" y="4"/>
                    </a:lnTo>
                    <a:lnTo>
                      <a:pt x="64" y="26"/>
                    </a:lnTo>
                    <a:lnTo>
                      <a:pt x="37" y="51"/>
                    </a:lnTo>
                    <a:lnTo>
                      <a:pt x="0" y="106"/>
                    </a:lnTo>
                    <a:lnTo>
                      <a:pt x="94" y="106"/>
                    </a:lnTo>
                    <a:lnTo>
                      <a:pt x="142" y="92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3" y="34"/>
                    </a:lnTo>
                    <a:lnTo>
                      <a:pt x="205" y="8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6" name="Freeform 2542"/>
              <p:cNvSpPr>
                <a:spLocks/>
              </p:cNvSpPr>
              <p:nvPr/>
            </p:nvSpPr>
            <p:spPr bwMode="auto">
              <a:xfrm>
                <a:off x="3753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7" name="Freeform 2543"/>
              <p:cNvSpPr>
                <a:spLocks/>
              </p:cNvSpPr>
              <p:nvPr/>
            </p:nvSpPr>
            <p:spPr bwMode="auto">
              <a:xfrm>
                <a:off x="3749" y="3751"/>
                <a:ext cx="30" cy="28"/>
              </a:xfrm>
              <a:custGeom>
                <a:avLst/>
                <a:gdLst>
                  <a:gd name="T0" fmla="*/ 9 w 363"/>
                  <a:gd name="T1" fmla="*/ 0 h 336"/>
                  <a:gd name="T2" fmla="*/ 5 w 363"/>
                  <a:gd name="T3" fmla="*/ 3 h 336"/>
                  <a:gd name="T4" fmla="*/ 4 w 363"/>
                  <a:gd name="T5" fmla="*/ 4 h 336"/>
                  <a:gd name="T6" fmla="*/ 1 w 363"/>
                  <a:gd name="T7" fmla="*/ 8 h 336"/>
                  <a:gd name="T8" fmla="*/ 1 w 363"/>
                  <a:gd name="T9" fmla="*/ 10 h 336"/>
                  <a:gd name="T10" fmla="*/ 0 w 363"/>
                  <a:gd name="T11" fmla="*/ 16 h 336"/>
                  <a:gd name="T12" fmla="*/ 0 w 363"/>
                  <a:gd name="T13" fmla="*/ 18 h 336"/>
                  <a:gd name="T14" fmla="*/ 1 w 363"/>
                  <a:gd name="T15" fmla="*/ 23 h 336"/>
                  <a:gd name="T16" fmla="*/ 4 w 363"/>
                  <a:gd name="T17" fmla="*/ 28 h 336"/>
                  <a:gd name="T18" fmla="*/ 16 w 363"/>
                  <a:gd name="T19" fmla="*/ 25 h 336"/>
                  <a:gd name="T20" fmla="*/ 14 w 363"/>
                  <a:gd name="T21" fmla="*/ 25 h 336"/>
                  <a:gd name="T22" fmla="*/ 10 w 363"/>
                  <a:gd name="T23" fmla="*/ 22 h 336"/>
                  <a:gd name="T24" fmla="*/ 9 w 363"/>
                  <a:gd name="T25" fmla="*/ 21 h 336"/>
                  <a:gd name="T26" fmla="*/ 8 w 363"/>
                  <a:gd name="T27" fmla="*/ 16 h 336"/>
                  <a:gd name="T28" fmla="*/ 9 w 363"/>
                  <a:gd name="T29" fmla="*/ 11 h 336"/>
                  <a:gd name="T30" fmla="*/ 12 w 363"/>
                  <a:gd name="T31" fmla="*/ 8 h 336"/>
                  <a:gd name="T32" fmla="*/ 13 w 363"/>
                  <a:gd name="T33" fmla="*/ 7 h 336"/>
                  <a:gd name="T34" fmla="*/ 18 w 363"/>
                  <a:gd name="T35" fmla="*/ 6 h 336"/>
                  <a:gd name="T36" fmla="*/ 22 w 363"/>
                  <a:gd name="T37" fmla="*/ 5 h 336"/>
                  <a:gd name="T38" fmla="*/ 27 w 363"/>
                  <a:gd name="T39" fmla="*/ 4 h 336"/>
                  <a:gd name="T40" fmla="*/ 30 w 363"/>
                  <a:gd name="T41" fmla="*/ 2 h 336"/>
                  <a:gd name="T42" fmla="*/ 9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8" name="Freeform 2544"/>
              <p:cNvSpPr>
                <a:spLocks/>
              </p:cNvSpPr>
              <p:nvPr/>
            </p:nvSpPr>
            <p:spPr bwMode="auto">
              <a:xfrm>
                <a:off x="3750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9" name="Freeform 2545"/>
              <p:cNvSpPr>
                <a:spLocks/>
              </p:cNvSpPr>
              <p:nvPr/>
            </p:nvSpPr>
            <p:spPr bwMode="auto">
              <a:xfrm>
                <a:off x="3754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1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8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69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0" name="Freeform 2546"/>
              <p:cNvSpPr>
                <a:spLocks/>
              </p:cNvSpPr>
              <p:nvPr/>
            </p:nvSpPr>
            <p:spPr bwMode="auto">
              <a:xfrm>
                <a:off x="3798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1" name="Freeform 2547"/>
              <p:cNvSpPr>
                <a:spLocks/>
              </p:cNvSpPr>
              <p:nvPr/>
            </p:nvSpPr>
            <p:spPr bwMode="auto">
              <a:xfrm>
                <a:off x="3805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2" name="Freeform 2548"/>
              <p:cNvSpPr>
                <a:spLocks/>
              </p:cNvSpPr>
              <p:nvPr/>
            </p:nvSpPr>
            <p:spPr bwMode="auto">
              <a:xfrm>
                <a:off x="3827" y="3775"/>
                <a:ext cx="27" cy="8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5 h 102"/>
                  <a:gd name="T8" fmla="*/ 6 w 323"/>
                  <a:gd name="T9" fmla="*/ 7 h 102"/>
                  <a:gd name="T10" fmla="*/ 11 w 323"/>
                  <a:gd name="T11" fmla="*/ 8 h 102"/>
                  <a:gd name="T12" fmla="*/ 15 w 323"/>
                  <a:gd name="T13" fmla="*/ 8 h 102"/>
                  <a:gd name="T14" fmla="*/ 19 w 323"/>
                  <a:gd name="T15" fmla="*/ 6 h 102"/>
                  <a:gd name="T16" fmla="*/ 19 w 323"/>
                  <a:gd name="T17" fmla="*/ 6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3" name="Freeform 2549"/>
              <p:cNvSpPr>
                <a:spLocks/>
              </p:cNvSpPr>
              <p:nvPr/>
            </p:nvSpPr>
            <p:spPr bwMode="auto">
              <a:xfrm>
                <a:off x="3824" y="375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0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4" name="Freeform 2550"/>
              <p:cNvSpPr>
                <a:spLocks/>
              </p:cNvSpPr>
              <p:nvPr/>
            </p:nvSpPr>
            <p:spPr bwMode="auto">
              <a:xfrm>
                <a:off x="3825" y="3731"/>
                <a:ext cx="18" cy="11"/>
              </a:xfrm>
              <a:custGeom>
                <a:avLst/>
                <a:gdLst>
                  <a:gd name="T0" fmla="*/ 3 w 223"/>
                  <a:gd name="T1" fmla="*/ 0 h 135"/>
                  <a:gd name="T2" fmla="*/ 1 w 223"/>
                  <a:gd name="T3" fmla="*/ 4 h 135"/>
                  <a:gd name="T4" fmla="*/ 0 w 223"/>
                  <a:gd name="T5" fmla="*/ 10 h 135"/>
                  <a:gd name="T6" fmla="*/ 7 w 223"/>
                  <a:gd name="T7" fmla="*/ 11 h 135"/>
                  <a:gd name="T8" fmla="*/ 8 w 223"/>
                  <a:gd name="T9" fmla="*/ 7 h 135"/>
                  <a:gd name="T10" fmla="*/ 11 w 223"/>
                  <a:gd name="T11" fmla="*/ 3 h 135"/>
                  <a:gd name="T12" fmla="*/ 13 w 223"/>
                  <a:gd name="T13" fmla="*/ 1 h 135"/>
                  <a:gd name="T14" fmla="*/ 18 w 223"/>
                  <a:gd name="T15" fmla="*/ 0 h 135"/>
                  <a:gd name="T16" fmla="*/ 3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5" name="Freeform 2551"/>
              <p:cNvSpPr>
                <a:spLocks/>
              </p:cNvSpPr>
              <p:nvPr/>
            </p:nvSpPr>
            <p:spPr bwMode="auto">
              <a:xfrm>
                <a:off x="382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8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6" name="Freeform 2552"/>
              <p:cNvSpPr>
                <a:spLocks/>
              </p:cNvSpPr>
              <p:nvPr/>
            </p:nvSpPr>
            <p:spPr bwMode="auto">
              <a:xfrm>
                <a:off x="389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7" name="Freeform 2553"/>
              <p:cNvSpPr>
                <a:spLocks/>
              </p:cNvSpPr>
              <p:nvPr/>
            </p:nvSpPr>
            <p:spPr bwMode="auto">
              <a:xfrm>
                <a:off x="389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8" name="Freeform 2554"/>
              <p:cNvSpPr>
                <a:spLocks/>
              </p:cNvSpPr>
              <p:nvPr/>
            </p:nvSpPr>
            <p:spPr bwMode="auto">
              <a:xfrm>
                <a:off x="3895" y="373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9" name="Freeform 2555"/>
              <p:cNvSpPr>
                <a:spLocks/>
              </p:cNvSpPr>
              <p:nvPr/>
            </p:nvSpPr>
            <p:spPr bwMode="auto">
              <a:xfrm>
                <a:off x="3898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0" name="Freeform 2556"/>
              <p:cNvSpPr>
                <a:spLocks/>
              </p:cNvSpPr>
              <p:nvPr/>
            </p:nvSpPr>
            <p:spPr bwMode="auto">
              <a:xfrm>
                <a:off x="3969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3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1" name="Freeform 2557"/>
              <p:cNvSpPr>
                <a:spLocks/>
              </p:cNvSpPr>
              <p:nvPr/>
            </p:nvSpPr>
            <p:spPr bwMode="auto">
              <a:xfrm>
                <a:off x="3963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2" name="Freeform 2558"/>
              <p:cNvSpPr>
                <a:spLocks/>
              </p:cNvSpPr>
              <p:nvPr/>
            </p:nvSpPr>
            <p:spPr bwMode="auto">
              <a:xfrm>
                <a:off x="3969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3" name="Freeform 2559"/>
              <p:cNvSpPr>
                <a:spLocks/>
              </p:cNvSpPr>
              <p:nvPr/>
            </p:nvSpPr>
            <p:spPr bwMode="auto">
              <a:xfrm>
                <a:off x="4009" y="3763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8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1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1" y="212"/>
                    </a:lnTo>
                    <a:lnTo>
                      <a:pt x="371" y="182"/>
                    </a:lnTo>
                    <a:lnTo>
                      <a:pt x="221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3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4" name="Freeform 2560"/>
              <p:cNvSpPr>
                <a:spLocks/>
              </p:cNvSpPr>
              <p:nvPr/>
            </p:nvSpPr>
            <p:spPr bwMode="auto">
              <a:xfrm>
                <a:off x="4027" y="3730"/>
                <a:ext cx="16" cy="10"/>
              </a:xfrm>
              <a:custGeom>
                <a:avLst/>
                <a:gdLst>
                  <a:gd name="T0" fmla="*/ 14 w 200"/>
                  <a:gd name="T1" fmla="*/ 0 h 124"/>
                  <a:gd name="T2" fmla="*/ 0 w 200"/>
                  <a:gd name="T3" fmla="*/ 1 h 124"/>
                  <a:gd name="T4" fmla="*/ 3 w 200"/>
                  <a:gd name="T5" fmla="*/ 1 h 124"/>
                  <a:gd name="T6" fmla="*/ 6 w 200"/>
                  <a:gd name="T7" fmla="*/ 3 h 124"/>
                  <a:gd name="T8" fmla="*/ 8 w 200"/>
                  <a:gd name="T9" fmla="*/ 5 h 124"/>
                  <a:gd name="T10" fmla="*/ 9 w 200"/>
                  <a:gd name="T11" fmla="*/ 10 h 124"/>
                  <a:gd name="T12" fmla="*/ 16 w 200"/>
                  <a:gd name="T13" fmla="*/ 9 h 124"/>
                  <a:gd name="T14" fmla="*/ 15 w 200"/>
                  <a:gd name="T15" fmla="*/ 5 h 124"/>
                  <a:gd name="T16" fmla="*/ 14 w 200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4"/>
                  <a:gd name="T29" fmla="*/ 200 w 200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4">
                    <a:moveTo>
                      <a:pt x="169" y="0"/>
                    </a:moveTo>
                    <a:lnTo>
                      <a:pt x="0" y="10"/>
                    </a:lnTo>
                    <a:lnTo>
                      <a:pt x="35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4"/>
                    </a:lnTo>
                    <a:lnTo>
                      <a:pt x="200" y="108"/>
                    </a:lnTo>
                    <a:lnTo>
                      <a:pt x="192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5" name="Freeform 2561"/>
              <p:cNvSpPr>
                <a:spLocks/>
              </p:cNvSpPr>
              <p:nvPr/>
            </p:nvSpPr>
            <p:spPr bwMode="auto">
              <a:xfrm>
                <a:off x="4010" y="3723"/>
                <a:ext cx="35" cy="55"/>
              </a:xfrm>
              <a:custGeom>
                <a:avLst/>
                <a:gdLst>
                  <a:gd name="T0" fmla="*/ 16 w 418"/>
                  <a:gd name="T1" fmla="*/ 0 h 667"/>
                  <a:gd name="T2" fmla="*/ 14 w 418"/>
                  <a:gd name="T3" fmla="*/ 0 h 667"/>
                  <a:gd name="T4" fmla="*/ 10 w 418"/>
                  <a:gd name="T5" fmla="*/ 1 h 667"/>
                  <a:gd name="T6" fmla="*/ 9 w 418"/>
                  <a:gd name="T7" fmla="*/ 1 h 667"/>
                  <a:gd name="T8" fmla="*/ 5 w 418"/>
                  <a:gd name="T9" fmla="*/ 4 h 667"/>
                  <a:gd name="T10" fmla="*/ 4 w 418"/>
                  <a:gd name="T11" fmla="*/ 5 h 667"/>
                  <a:gd name="T12" fmla="*/ 1 w 418"/>
                  <a:gd name="T13" fmla="*/ 9 h 667"/>
                  <a:gd name="T14" fmla="*/ 1 w 418"/>
                  <a:gd name="T15" fmla="*/ 11 h 667"/>
                  <a:gd name="T16" fmla="*/ 0 w 418"/>
                  <a:gd name="T17" fmla="*/ 16 h 667"/>
                  <a:gd name="T18" fmla="*/ 0 w 418"/>
                  <a:gd name="T19" fmla="*/ 19 h 667"/>
                  <a:gd name="T20" fmla="*/ 2 w 418"/>
                  <a:gd name="T21" fmla="*/ 24 h 667"/>
                  <a:gd name="T22" fmla="*/ 3 w 418"/>
                  <a:gd name="T23" fmla="*/ 26 h 667"/>
                  <a:gd name="T24" fmla="*/ 6 w 418"/>
                  <a:gd name="T25" fmla="*/ 30 h 667"/>
                  <a:gd name="T26" fmla="*/ 8 w 418"/>
                  <a:gd name="T27" fmla="*/ 31 h 667"/>
                  <a:gd name="T28" fmla="*/ 12 w 418"/>
                  <a:gd name="T29" fmla="*/ 32 h 667"/>
                  <a:gd name="T30" fmla="*/ 18 w 418"/>
                  <a:gd name="T31" fmla="*/ 34 h 667"/>
                  <a:gd name="T32" fmla="*/ 22 w 418"/>
                  <a:gd name="T33" fmla="*/ 36 h 667"/>
                  <a:gd name="T34" fmla="*/ 25 w 418"/>
                  <a:gd name="T35" fmla="*/ 38 h 667"/>
                  <a:gd name="T36" fmla="*/ 26 w 418"/>
                  <a:gd name="T37" fmla="*/ 38 h 667"/>
                  <a:gd name="T38" fmla="*/ 27 w 418"/>
                  <a:gd name="T39" fmla="*/ 43 h 667"/>
                  <a:gd name="T40" fmla="*/ 27 w 418"/>
                  <a:gd name="T41" fmla="*/ 44 h 667"/>
                  <a:gd name="T42" fmla="*/ 25 w 418"/>
                  <a:gd name="T43" fmla="*/ 49 h 667"/>
                  <a:gd name="T44" fmla="*/ 22 w 418"/>
                  <a:gd name="T45" fmla="*/ 51 h 667"/>
                  <a:gd name="T46" fmla="*/ 17 w 418"/>
                  <a:gd name="T47" fmla="*/ 52 h 667"/>
                  <a:gd name="T48" fmla="*/ 30 w 418"/>
                  <a:gd name="T49" fmla="*/ 55 h 667"/>
                  <a:gd name="T50" fmla="*/ 33 w 418"/>
                  <a:gd name="T51" fmla="*/ 51 h 667"/>
                  <a:gd name="T52" fmla="*/ 34 w 418"/>
                  <a:gd name="T53" fmla="*/ 47 h 667"/>
                  <a:gd name="T54" fmla="*/ 35 w 418"/>
                  <a:gd name="T55" fmla="*/ 42 h 667"/>
                  <a:gd name="T56" fmla="*/ 35 w 418"/>
                  <a:gd name="T57" fmla="*/ 39 h 667"/>
                  <a:gd name="T58" fmla="*/ 33 w 418"/>
                  <a:gd name="T59" fmla="*/ 33 h 667"/>
                  <a:gd name="T60" fmla="*/ 32 w 418"/>
                  <a:gd name="T61" fmla="*/ 32 h 667"/>
                  <a:gd name="T62" fmla="*/ 28 w 418"/>
                  <a:gd name="T63" fmla="*/ 28 h 667"/>
                  <a:gd name="T64" fmla="*/ 27 w 418"/>
                  <a:gd name="T65" fmla="*/ 28 h 667"/>
                  <a:gd name="T66" fmla="*/ 23 w 418"/>
                  <a:gd name="T67" fmla="*/ 26 h 667"/>
                  <a:gd name="T68" fmla="*/ 17 w 418"/>
                  <a:gd name="T69" fmla="*/ 24 h 667"/>
                  <a:gd name="T70" fmla="*/ 14 w 418"/>
                  <a:gd name="T71" fmla="*/ 23 h 667"/>
                  <a:gd name="T72" fmla="*/ 11 w 418"/>
                  <a:gd name="T73" fmla="*/ 21 h 667"/>
                  <a:gd name="T74" fmla="*/ 8 w 418"/>
                  <a:gd name="T75" fmla="*/ 19 h 667"/>
                  <a:gd name="T76" fmla="*/ 7 w 418"/>
                  <a:gd name="T77" fmla="*/ 15 h 667"/>
                  <a:gd name="T78" fmla="*/ 7 w 418"/>
                  <a:gd name="T79" fmla="*/ 15 h 667"/>
                  <a:gd name="T80" fmla="*/ 9 w 418"/>
                  <a:gd name="T81" fmla="*/ 10 h 667"/>
                  <a:gd name="T82" fmla="*/ 12 w 418"/>
                  <a:gd name="T83" fmla="*/ 9 h 667"/>
                  <a:gd name="T84" fmla="*/ 17 w 418"/>
                  <a:gd name="T85" fmla="*/ 8 h 667"/>
                  <a:gd name="T86" fmla="*/ 31 w 418"/>
                  <a:gd name="T87" fmla="*/ 7 h 667"/>
                  <a:gd name="T88" fmla="*/ 29 w 418"/>
                  <a:gd name="T89" fmla="*/ 5 h 667"/>
                  <a:gd name="T90" fmla="*/ 25 w 418"/>
                  <a:gd name="T91" fmla="*/ 2 h 667"/>
                  <a:gd name="T92" fmla="*/ 25 w 418"/>
                  <a:gd name="T93" fmla="*/ 2 h 667"/>
                  <a:gd name="T94" fmla="*/ 21 w 418"/>
                  <a:gd name="T95" fmla="*/ 0 h 667"/>
                  <a:gd name="T96" fmla="*/ 16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3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5" y="392"/>
                    </a:lnTo>
                    <a:lnTo>
                      <a:pt x="210" y="415"/>
                    </a:lnTo>
                    <a:lnTo>
                      <a:pt x="263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5" y="537"/>
                    </a:lnTo>
                    <a:lnTo>
                      <a:pt x="298" y="595"/>
                    </a:lnTo>
                    <a:lnTo>
                      <a:pt x="265" y="619"/>
                    </a:lnTo>
                    <a:lnTo>
                      <a:pt x="207" y="629"/>
                    </a:lnTo>
                    <a:lnTo>
                      <a:pt x="357" y="667"/>
                    </a:lnTo>
                    <a:lnTo>
                      <a:pt x="393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0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5" y="186"/>
                    </a:lnTo>
                    <a:lnTo>
                      <a:pt x="85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8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6" name="Freeform 2562"/>
              <p:cNvSpPr>
                <a:spLocks/>
              </p:cNvSpPr>
              <p:nvPr/>
            </p:nvSpPr>
            <p:spPr bwMode="auto">
              <a:xfrm>
                <a:off x="4057" y="3761"/>
                <a:ext cx="32" cy="22"/>
              </a:xfrm>
              <a:custGeom>
                <a:avLst/>
                <a:gdLst>
                  <a:gd name="T0" fmla="*/ 25 w 387"/>
                  <a:gd name="T1" fmla="*/ 0 h 270"/>
                  <a:gd name="T2" fmla="*/ 25 w 387"/>
                  <a:gd name="T3" fmla="*/ 0 h 270"/>
                  <a:gd name="T4" fmla="*/ 24 w 387"/>
                  <a:gd name="T5" fmla="*/ 6 h 270"/>
                  <a:gd name="T6" fmla="*/ 21 w 387"/>
                  <a:gd name="T7" fmla="*/ 11 h 270"/>
                  <a:gd name="T8" fmla="*/ 18 w 387"/>
                  <a:gd name="T9" fmla="*/ 13 h 270"/>
                  <a:gd name="T10" fmla="*/ 14 w 387"/>
                  <a:gd name="T11" fmla="*/ 14 h 270"/>
                  <a:gd name="T12" fmla="*/ 0 w 387"/>
                  <a:gd name="T13" fmla="*/ 14 h 270"/>
                  <a:gd name="T14" fmla="*/ 2 w 387"/>
                  <a:gd name="T15" fmla="*/ 17 h 270"/>
                  <a:gd name="T16" fmla="*/ 6 w 387"/>
                  <a:gd name="T17" fmla="*/ 20 h 270"/>
                  <a:gd name="T18" fmla="*/ 10 w 387"/>
                  <a:gd name="T19" fmla="*/ 21 h 270"/>
                  <a:gd name="T20" fmla="*/ 14 w 387"/>
                  <a:gd name="T21" fmla="*/ 22 h 270"/>
                  <a:gd name="T22" fmla="*/ 18 w 387"/>
                  <a:gd name="T23" fmla="*/ 21 h 270"/>
                  <a:gd name="T24" fmla="*/ 22 w 387"/>
                  <a:gd name="T25" fmla="*/ 20 h 270"/>
                  <a:gd name="T26" fmla="*/ 26 w 387"/>
                  <a:gd name="T27" fmla="*/ 16 h 270"/>
                  <a:gd name="T28" fmla="*/ 26 w 387"/>
                  <a:gd name="T29" fmla="*/ 16 h 270"/>
                  <a:gd name="T30" fmla="*/ 29 w 387"/>
                  <a:gd name="T31" fmla="*/ 12 h 270"/>
                  <a:gd name="T32" fmla="*/ 31 w 387"/>
                  <a:gd name="T33" fmla="*/ 7 h 270"/>
                  <a:gd name="T34" fmla="*/ 32 w 387"/>
                  <a:gd name="T35" fmla="*/ 1 h 270"/>
                  <a:gd name="T36" fmla="*/ 25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2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3" y="263"/>
                    </a:lnTo>
                    <a:lnTo>
                      <a:pt x="272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7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7" name="Freeform 2563"/>
              <p:cNvSpPr>
                <a:spLocks/>
              </p:cNvSpPr>
              <p:nvPr/>
            </p:nvSpPr>
            <p:spPr bwMode="auto">
              <a:xfrm>
                <a:off x="4052" y="3728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2"/>
                    </a:lnTo>
                    <a:lnTo>
                      <a:pt x="5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6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8"/>
                    </a:lnTo>
                    <a:lnTo>
                      <a:pt x="131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09" y="153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8" name="Freeform 2564"/>
              <p:cNvSpPr>
                <a:spLocks/>
              </p:cNvSpPr>
              <p:nvPr/>
            </p:nvSpPr>
            <p:spPr bwMode="auto">
              <a:xfrm>
                <a:off x="4059" y="3723"/>
                <a:ext cx="30" cy="20"/>
              </a:xfrm>
              <a:custGeom>
                <a:avLst/>
                <a:gdLst>
                  <a:gd name="T0" fmla="*/ 12 w 351"/>
                  <a:gd name="T1" fmla="*/ 0 h 237"/>
                  <a:gd name="T2" fmla="*/ 10 w 351"/>
                  <a:gd name="T3" fmla="*/ 0 h 237"/>
                  <a:gd name="T4" fmla="*/ 6 w 351"/>
                  <a:gd name="T5" fmla="*/ 1 h 237"/>
                  <a:gd name="T6" fmla="*/ 2 w 351"/>
                  <a:gd name="T7" fmla="*/ 4 h 237"/>
                  <a:gd name="T8" fmla="*/ 0 w 351"/>
                  <a:gd name="T9" fmla="*/ 5 h 237"/>
                  <a:gd name="T10" fmla="*/ 13 w 351"/>
                  <a:gd name="T11" fmla="*/ 8 h 237"/>
                  <a:gd name="T12" fmla="*/ 15 w 351"/>
                  <a:gd name="T13" fmla="*/ 9 h 237"/>
                  <a:gd name="T14" fmla="*/ 19 w 351"/>
                  <a:gd name="T15" fmla="*/ 11 h 237"/>
                  <a:gd name="T16" fmla="*/ 21 w 351"/>
                  <a:gd name="T17" fmla="*/ 14 h 237"/>
                  <a:gd name="T18" fmla="*/ 23 w 351"/>
                  <a:gd name="T19" fmla="*/ 20 h 237"/>
                  <a:gd name="T20" fmla="*/ 30 w 351"/>
                  <a:gd name="T21" fmla="*/ 19 h 237"/>
                  <a:gd name="T22" fmla="*/ 29 w 351"/>
                  <a:gd name="T23" fmla="*/ 14 h 237"/>
                  <a:gd name="T24" fmla="*/ 27 w 351"/>
                  <a:gd name="T25" fmla="*/ 9 h 237"/>
                  <a:gd name="T26" fmla="*/ 24 w 351"/>
                  <a:gd name="T27" fmla="*/ 5 h 237"/>
                  <a:gd name="T28" fmla="*/ 21 w 351"/>
                  <a:gd name="T29" fmla="*/ 3 h 237"/>
                  <a:gd name="T30" fmla="*/ 17 w 351"/>
                  <a:gd name="T31" fmla="*/ 1 h 237"/>
                  <a:gd name="T32" fmla="*/ 12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9" name="Freeform 2565"/>
              <p:cNvSpPr>
                <a:spLocks/>
              </p:cNvSpPr>
              <p:nvPr/>
            </p:nvSpPr>
            <p:spPr bwMode="auto">
              <a:xfrm>
                <a:off x="409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0" name="Freeform 2566"/>
              <p:cNvSpPr>
                <a:spLocks/>
              </p:cNvSpPr>
              <p:nvPr/>
            </p:nvSpPr>
            <p:spPr bwMode="auto">
              <a:xfrm>
                <a:off x="409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1" name="Freeform 2567"/>
              <p:cNvSpPr>
                <a:spLocks/>
              </p:cNvSpPr>
              <p:nvPr/>
            </p:nvSpPr>
            <p:spPr bwMode="auto">
              <a:xfrm>
                <a:off x="4094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2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2" name="Freeform 2568"/>
              <p:cNvSpPr>
                <a:spLocks/>
              </p:cNvSpPr>
              <p:nvPr/>
            </p:nvSpPr>
            <p:spPr bwMode="auto">
              <a:xfrm>
                <a:off x="409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3" name="Freeform 2569"/>
              <p:cNvSpPr>
                <a:spLocks/>
              </p:cNvSpPr>
              <p:nvPr/>
            </p:nvSpPr>
            <p:spPr bwMode="auto">
              <a:xfrm>
                <a:off x="4145" y="3774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9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3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2" y="102"/>
                    </a:lnTo>
                    <a:lnTo>
                      <a:pt x="155" y="111"/>
                    </a:lnTo>
                    <a:lnTo>
                      <a:pt x="173" y="110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4" name="Freeform 2570"/>
              <p:cNvSpPr>
                <a:spLocks/>
              </p:cNvSpPr>
              <p:nvPr/>
            </p:nvSpPr>
            <p:spPr bwMode="auto">
              <a:xfrm>
                <a:off x="4139" y="3723"/>
                <a:ext cx="31" cy="53"/>
              </a:xfrm>
              <a:custGeom>
                <a:avLst/>
                <a:gdLst>
                  <a:gd name="T0" fmla="*/ 19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20 w 363"/>
                  <a:gd name="T31" fmla="*/ 52 h 635"/>
                  <a:gd name="T32" fmla="*/ 19 w 363"/>
                  <a:gd name="T33" fmla="*/ 52 h 635"/>
                  <a:gd name="T34" fmla="*/ 15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2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1 w 363"/>
                  <a:gd name="T59" fmla="*/ 8 h 635"/>
                  <a:gd name="T60" fmla="*/ 30 w 363"/>
                  <a:gd name="T61" fmla="*/ 6 h 635"/>
                  <a:gd name="T62" fmla="*/ 26 w 363"/>
                  <a:gd name="T63" fmla="*/ 2 h 635"/>
                  <a:gd name="T64" fmla="*/ 23 w 363"/>
                  <a:gd name="T65" fmla="*/ 1 h 635"/>
                  <a:gd name="T66" fmla="*/ 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0" y="14"/>
                    </a:lnTo>
                    <a:lnTo>
                      <a:pt x="104" y="45"/>
                    </a:lnTo>
                    <a:lnTo>
                      <a:pt x="87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7" y="577"/>
                    </a:lnTo>
                    <a:lnTo>
                      <a:pt x="69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9" y="512"/>
                    </a:lnTo>
                    <a:lnTo>
                      <a:pt x="94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5" y="152"/>
                    </a:lnTo>
                    <a:lnTo>
                      <a:pt x="177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5" name="Freeform 2571"/>
              <p:cNvSpPr>
                <a:spLocks/>
              </p:cNvSpPr>
              <p:nvPr/>
            </p:nvSpPr>
            <p:spPr bwMode="auto">
              <a:xfrm>
                <a:off x="4158" y="3702"/>
                <a:ext cx="19" cy="80"/>
              </a:xfrm>
              <a:custGeom>
                <a:avLst/>
                <a:gdLst>
                  <a:gd name="T0" fmla="*/ 19 w 223"/>
                  <a:gd name="T1" fmla="*/ 0 h 959"/>
                  <a:gd name="T2" fmla="*/ 12 w 223"/>
                  <a:gd name="T3" fmla="*/ 0 h 959"/>
                  <a:gd name="T4" fmla="*/ 12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9 w 223"/>
                  <a:gd name="T13" fmla="*/ 34 h 959"/>
                  <a:gd name="T14" fmla="*/ 9 w 223"/>
                  <a:gd name="T15" fmla="*/ 35 h 959"/>
                  <a:gd name="T16" fmla="*/ 11 w 223"/>
                  <a:gd name="T17" fmla="*/ 39 h 959"/>
                  <a:gd name="T18" fmla="*/ 12 w 223"/>
                  <a:gd name="T19" fmla="*/ 45 h 959"/>
                  <a:gd name="T20" fmla="*/ 12 w 223"/>
                  <a:gd name="T21" fmla="*/ 52 h 959"/>
                  <a:gd name="T22" fmla="*/ 12 w 223"/>
                  <a:gd name="T23" fmla="*/ 58 h 959"/>
                  <a:gd name="T24" fmla="*/ 11 w 223"/>
                  <a:gd name="T25" fmla="*/ 64 h 959"/>
                  <a:gd name="T26" fmla="*/ 9 w 223"/>
                  <a:gd name="T27" fmla="*/ 68 h 959"/>
                  <a:gd name="T28" fmla="*/ 8 w 223"/>
                  <a:gd name="T29" fmla="*/ 69 h 959"/>
                  <a:gd name="T30" fmla="*/ 5 w 223"/>
                  <a:gd name="T31" fmla="*/ 72 h 959"/>
                  <a:gd name="T32" fmla="*/ 12 w 223"/>
                  <a:gd name="T33" fmla="*/ 73 h 959"/>
                  <a:gd name="T34" fmla="*/ 12 w 223"/>
                  <a:gd name="T35" fmla="*/ 80 h 959"/>
                  <a:gd name="T36" fmla="*/ 19 w 223"/>
                  <a:gd name="T37" fmla="*/ 80 h 959"/>
                  <a:gd name="T38" fmla="*/ 19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5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8" y="695"/>
                    </a:lnTo>
                    <a:lnTo>
                      <a:pt x="125" y="763"/>
                    </a:lnTo>
                    <a:lnTo>
                      <a:pt x="102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6" name="Freeform 2572"/>
              <p:cNvSpPr>
                <a:spLocks/>
              </p:cNvSpPr>
              <p:nvPr/>
            </p:nvSpPr>
            <p:spPr bwMode="auto">
              <a:xfrm>
                <a:off x="4190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7" name="Freeform 2573"/>
              <p:cNvSpPr>
                <a:spLocks/>
              </p:cNvSpPr>
              <p:nvPr/>
            </p:nvSpPr>
            <p:spPr bwMode="auto">
              <a:xfrm>
                <a:off x="4186" y="3751"/>
                <a:ext cx="30" cy="28"/>
              </a:xfrm>
              <a:custGeom>
                <a:avLst/>
                <a:gdLst>
                  <a:gd name="T0" fmla="*/ 9 w 361"/>
                  <a:gd name="T1" fmla="*/ 0 h 336"/>
                  <a:gd name="T2" fmla="*/ 5 w 361"/>
                  <a:gd name="T3" fmla="*/ 3 h 336"/>
                  <a:gd name="T4" fmla="*/ 4 w 361"/>
                  <a:gd name="T5" fmla="*/ 4 h 336"/>
                  <a:gd name="T6" fmla="*/ 1 w 361"/>
                  <a:gd name="T7" fmla="*/ 8 h 336"/>
                  <a:gd name="T8" fmla="*/ 1 w 361"/>
                  <a:gd name="T9" fmla="*/ 10 h 336"/>
                  <a:gd name="T10" fmla="*/ 0 w 361"/>
                  <a:gd name="T11" fmla="*/ 16 h 336"/>
                  <a:gd name="T12" fmla="*/ 0 w 361"/>
                  <a:gd name="T13" fmla="*/ 18 h 336"/>
                  <a:gd name="T14" fmla="*/ 1 w 361"/>
                  <a:gd name="T15" fmla="*/ 23 h 336"/>
                  <a:gd name="T16" fmla="*/ 4 w 361"/>
                  <a:gd name="T17" fmla="*/ 28 h 336"/>
                  <a:gd name="T18" fmla="*/ 16 w 361"/>
                  <a:gd name="T19" fmla="*/ 25 h 336"/>
                  <a:gd name="T20" fmla="*/ 14 w 361"/>
                  <a:gd name="T21" fmla="*/ 25 h 336"/>
                  <a:gd name="T22" fmla="*/ 10 w 361"/>
                  <a:gd name="T23" fmla="*/ 22 h 336"/>
                  <a:gd name="T24" fmla="*/ 9 w 361"/>
                  <a:gd name="T25" fmla="*/ 21 h 336"/>
                  <a:gd name="T26" fmla="*/ 8 w 361"/>
                  <a:gd name="T27" fmla="*/ 16 h 336"/>
                  <a:gd name="T28" fmla="*/ 9 w 361"/>
                  <a:gd name="T29" fmla="*/ 11 h 336"/>
                  <a:gd name="T30" fmla="*/ 12 w 361"/>
                  <a:gd name="T31" fmla="*/ 8 h 336"/>
                  <a:gd name="T32" fmla="*/ 13 w 361"/>
                  <a:gd name="T33" fmla="*/ 7 h 336"/>
                  <a:gd name="T34" fmla="*/ 18 w 361"/>
                  <a:gd name="T35" fmla="*/ 6 h 336"/>
                  <a:gd name="T36" fmla="*/ 22 w 361"/>
                  <a:gd name="T37" fmla="*/ 5 h 336"/>
                  <a:gd name="T38" fmla="*/ 27 w 361"/>
                  <a:gd name="T39" fmla="*/ 4 h 336"/>
                  <a:gd name="T40" fmla="*/ 30 w 361"/>
                  <a:gd name="T41" fmla="*/ 2 h 336"/>
                  <a:gd name="T42" fmla="*/ 9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8" name="Freeform 2574"/>
              <p:cNvSpPr>
                <a:spLocks/>
              </p:cNvSpPr>
              <p:nvPr/>
            </p:nvSpPr>
            <p:spPr bwMode="auto">
              <a:xfrm>
                <a:off x="4187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9" name="Freeform 2575"/>
              <p:cNvSpPr>
                <a:spLocks/>
              </p:cNvSpPr>
              <p:nvPr/>
            </p:nvSpPr>
            <p:spPr bwMode="auto">
              <a:xfrm>
                <a:off x="4191" y="3723"/>
                <a:ext cx="35" cy="59"/>
              </a:xfrm>
              <a:custGeom>
                <a:avLst/>
                <a:gdLst>
                  <a:gd name="T0" fmla="*/ 16 w 426"/>
                  <a:gd name="T1" fmla="*/ 0 h 710"/>
                  <a:gd name="T2" fmla="*/ 15 w 426"/>
                  <a:gd name="T3" fmla="*/ 0 h 710"/>
                  <a:gd name="T4" fmla="*/ 10 w 426"/>
                  <a:gd name="T5" fmla="*/ 1 h 710"/>
                  <a:gd name="T6" fmla="*/ 6 w 426"/>
                  <a:gd name="T7" fmla="*/ 2 h 710"/>
                  <a:gd name="T8" fmla="*/ 3 w 426"/>
                  <a:gd name="T9" fmla="*/ 4 h 710"/>
                  <a:gd name="T10" fmla="*/ 0 w 426"/>
                  <a:gd name="T11" fmla="*/ 8 h 710"/>
                  <a:gd name="T12" fmla="*/ 15 w 426"/>
                  <a:gd name="T13" fmla="*/ 8 h 710"/>
                  <a:gd name="T14" fmla="*/ 15 w 426"/>
                  <a:gd name="T15" fmla="*/ 8 h 710"/>
                  <a:gd name="T16" fmla="*/ 20 w 426"/>
                  <a:gd name="T17" fmla="*/ 9 h 710"/>
                  <a:gd name="T18" fmla="*/ 23 w 426"/>
                  <a:gd name="T19" fmla="*/ 11 h 710"/>
                  <a:gd name="T20" fmla="*/ 25 w 426"/>
                  <a:gd name="T21" fmla="*/ 14 h 710"/>
                  <a:gd name="T22" fmla="*/ 25 w 426"/>
                  <a:gd name="T23" fmla="*/ 20 h 710"/>
                  <a:gd name="T24" fmla="*/ 25 w 426"/>
                  <a:gd name="T25" fmla="*/ 22 h 710"/>
                  <a:gd name="T26" fmla="*/ 22 w 426"/>
                  <a:gd name="T27" fmla="*/ 24 h 710"/>
                  <a:gd name="T28" fmla="*/ 18 w 426"/>
                  <a:gd name="T29" fmla="*/ 25 h 710"/>
                  <a:gd name="T30" fmla="*/ 12 w 426"/>
                  <a:gd name="T31" fmla="*/ 26 h 710"/>
                  <a:gd name="T32" fmla="*/ 10 w 426"/>
                  <a:gd name="T33" fmla="*/ 26 h 710"/>
                  <a:gd name="T34" fmla="*/ 6 w 426"/>
                  <a:gd name="T35" fmla="*/ 27 h 710"/>
                  <a:gd name="T36" fmla="*/ 5 w 426"/>
                  <a:gd name="T37" fmla="*/ 28 h 710"/>
                  <a:gd name="T38" fmla="*/ 25 w 426"/>
                  <a:gd name="T39" fmla="*/ 30 h 710"/>
                  <a:gd name="T40" fmla="*/ 25 w 426"/>
                  <a:gd name="T41" fmla="*/ 34 h 710"/>
                  <a:gd name="T42" fmla="*/ 25 w 426"/>
                  <a:gd name="T43" fmla="*/ 38 h 710"/>
                  <a:gd name="T44" fmla="*/ 24 w 426"/>
                  <a:gd name="T45" fmla="*/ 43 h 710"/>
                  <a:gd name="T46" fmla="*/ 23 w 426"/>
                  <a:gd name="T47" fmla="*/ 46 h 710"/>
                  <a:gd name="T48" fmla="*/ 19 w 426"/>
                  <a:gd name="T49" fmla="*/ 50 h 710"/>
                  <a:gd name="T50" fmla="*/ 16 w 426"/>
                  <a:gd name="T51" fmla="*/ 52 h 710"/>
                  <a:gd name="T52" fmla="*/ 26 w 426"/>
                  <a:gd name="T53" fmla="*/ 52 h 710"/>
                  <a:gd name="T54" fmla="*/ 26 w 426"/>
                  <a:gd name="T55" fmla="*/ 53 h 710"/>
                  <a:gd name="T56" fmla="*/ 27 w 426"/>
                  <a:gd name="T57" fmla="*/ 59 h 710"/>
                  <a:gd name="T58" fmla="*/ 35 w 426"/>
                  <a:gd name="T59" fmla="*/ 59 h 710"/>
                  <a:gd name="T60" fmla="*/ 35 w 426"/>
                  <a:gd name="T61" fmla="*/ 58 h 710"/>
                  <a:gd name="T62" fmla="*/ 33 w 426"/>
                  <a:gd name="T63" fmla="*/ 52 h 710"/>
                  <a:gd name="T64" fmla="*/ 33 w 426"/>
                  <a:gd name="T65" fmla="*/ 49 h 710"/>
                  <a:gd name="T66" fmla="*/ 33 w 426"/>
                  <a:gd name="T67" fmla="*/ 43 h 710"/>
                  <a:gd name="T68" fmla="*/ 33 w 426"/>
                  <a:gd name="T69" fmla="*/ 35 h 710"/>
                  <a:gd name="T70" fmla="*/ 33 w 426"/>
                  <a:gd name="T71" fmla="*/ 22 h 710"/>
                  <a:gd name="T72" fmla="*/ 33 w 426"/>
                  <a:gd name="T73" fmla="*/ 18 h 710"/>
                  <a:gd name="T74" fmla="*/ 32 w 426"/>
                  <a:gd name="T75" fmla="*/ 13 h 710"/>
                  <a:gd name="T76" fmla="*/ 32 w 426"/>
                  <a:gd name="T77" fmla="*/ 11 h 710"/>
                  <a:gd name="T78" fmla="*/ 30 w 426"/>
                  <a:gd name="T79" fmla="*/ 6 h 710"/>
                  <a:gd name="T80" fmla="*/ 29 w 426"/>
                  <a:gd name="T81" fmla="*/ 5 h 710"/>
                  <a:gd name="T82" fmla="*/ 25 w 426"/>
                  <a:gd name="T83" fmla="*/ 2 h 710"/>
                  <a:gd name="T84" fmla="*/ 25 w 426"/>
                  <a:gd name="T85" fmla="*/ 2 h 710"/>
                  <a:gd name="T86" fmla="*/ 21 w 426"/>
                  <a:gd name="T87" fmla="*/ 0 h 710"/>
                  <a:gd name="T88" fmla="*/ 1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0" name="Freeform 2576"/>
              <p:cNvSpPr>
                <a:spLocks/>
              </p:cNvSpPr>
              <p:nvPr/>
            </p:nvSpPr>
            <p:spPr bwMode="auto">
              <a:xfrm>
                <a:off x="4262" y="3774"/>
                <a:ext cx="24" cy="9"/>
              </a:xfrm>
              <a:custGeom>
                <a:avLst/>
                <a:gdLst>
                  <a:gd name="T0" fmla="*/ 17 w 299"/>
                  <a:gd name="T1" fmla="*/ 0 h 111"/>
                  <a:gd name="T2" fmla="*/ 13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2 w 299"/>
                  <a:gd name="T13" fmla="*/ 9 h 111"/>
                  <a:gd name="T14" fmla="*/ 14 w 299"/>
                  <a:gd name="T15" fmla="*/ 9 h 111"/>
                  <a:gd name="T16" fmla="*/ 18 w 299"/>
                  <a:gd name="T17" fmla="*/ 8 h 111"/>
                  <a:gd name="T18" fmla="*/ 21 w 299"/>
                  <a:gd name="T19" fmla="*/ 5 h 111"/>
                  <a:gd name="T20" fmla="*/ 24 w 299"/>
                  <a:gd name="T21" fmla="*/ 1 h 111"/>
                  <a:gd name="T22" fmla="*/ 17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1" name="Freeform 2577"/>
              <p:cNvSpPr>
                <a:spLocks/>
              </p:cNvSpPr>
              <p:nvPr/>
            </p:nvSpPr>
            <p:spPr bwMode="auto">
              <a:xfrm>
                <a:off x="4256" y="372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3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8 w 363"/>
                  <a:gd name="T43" fmla="*/ 30 h 635"/>
                  <a:gd name="T44" fmla="*/ 8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2" name="Freeform 2578"/>
              <p:cNvSpPr>
                <a:spLocks/>
              </p:cNvSpPr>
              <p:nvPr/>
            </p:nvSpPr>
            <p:spPr bwMode="auto">
              <a:xfrm>
                <a:off x="4275" y="370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3" name="Freeform 2579"/>
              <p:cNvSpPr>
                <a:spLocks/>
              </p:cNvSpPr>
              <p:nvPr/>
            </p:nvSpPr>
            <p:spPr bwMode="auto">
              <a:xfrm>
                <a:off x="4308" y="3763"/>
                <a:ext cx="34" cy="20"/>
              </a:xfrm>
              <a:custGeom>
                <a:avLst/>
                <a:gdLst>
                  <a:gd name="T0" fmla="*/ 26 w 409"/>
                  <a:gd name="T1" fmla="*/ 0 h 239"/>
                  <a:gd name="T2" fmla="*/ 25 w 409"/>
                  <a:gd name="T3" fmla="*/ 5 h 239"/>
                  <a:gd name="T4" fmla="*/ 22 w 409"/>
                  <a:gd name="T5" fmla="*/ 9 h 239"/>
                  <a:gd name="T6" fmla="*/ 19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2 w 409"/>
                  <a:gd name="T13" fmla="*/ 15 h 239"/>
                  <a:gd name="T14" fmla="*/ 6 w 409"/>
                  <a:gd name="T15" fmla="*/ 18 h 239"/>
                  <a:gd name="T16" fmla="*/ 10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4 w 409"/>
                  <a:gd name="T23" fmla="*/ 18 h 239"/>
                  <a:gd name="T24" fmla="*/ 27 w 409"/>
                  <a:gd name="T25" fmla="*/ 15 h 239"/>
                  <a:gd name="T26" fmla="*/ 30 w 409"/>
                  <a:gd name="T27" fmla="*/ 12 h 239"/>
                  <a:gd name="T28" fmla="*/ 32 w 409"/>
                  <a:gd name="T29" fmla="*/ 7 h 239"/>
                  <a:gd name="T30" fmla="*/ 34 w 409"/>
                  <a:gd name="T31" fmla="*/ 1 h 239"/>
                  <a:gd name="T32" fmla="*/ 26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4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0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4" name="Freeform 2580"/>
              <p:cNvSpPr>
                <a:spLocks/>
              </p:cNvSpPr>
              <p:nvPr/>
            </p:nvSpPr>
            <p:spPr bwMode="auto">
              <a:xfrm>
                <a:off x="4302" y="3731"/>
                <a:ext cx="40" cy="44"/>
              </a:xfrm>
              <a:custGeom>
                <a:avLst/>
                <a:gdLst>
                  <a:gd name="T0" fmla="*/ 6 w 479"/>
                  <a:gd name="T1" fmla="*/ 0 h 534"/>
                  <a:gd name="T2" fmla="*/ 5 w 479"/>
                  <a:gd name="T3" fmla="*/ 1 h 534"/>
                  <a:gd name="T4" fmla="*/ 3 w 479"/>
                  <a:gd name="T5" fmla="*/ 5 h 534"/>
                  <a:gd name="T6" fmla="*/ 1 w 479"/>
                  <a:gd name="T7" fmla="*/ 10 h 534"/>
                  <a:gd name="T8" fmla="*/ 0 w 479"/>
                  <a:gd name="T9" fmla="*/ 16 h 534"/>
                  <a:gd name="T10" fmla="*/ 0 w 479"/>
                  <a:gd name="T11" fmla="*/ 22 h 534"/>
                  <a:gd name="T12" fmla="*/ 0 w 479"/>
                  <a:gd name="T13" fmla="*/ 23 h 534"/>
                  <a:gd name="T14" fmla="*/ 0 w 479"/>
                  <a:gd name="T15" fmla="*/ 29 h 534"/>
                  <a:gd name="T16" fmla="*/ 1 w 479"/>
                  <a:gd name="T17" fmla="*/ 35 h 534"/>
                  <a:gd name="T18" fmla="*/ 3 w 479"/>
                  <a:gd name="T19" fmla="*/ 40 h 534"/>
                  <a:gd name="T20" fmla="*/ 6 w 479"/>
                  <a:gd name="T21" fmla="*/ 44 h 534"/>
                  <a:gd name="T22" fmla="*/ 21 w 479"/>
                  <a:gd name="T23" fmla="*/ 44 h 534"/>
                  <a:gd name="T24" fmla="*/ 19 w 479"/>
                  <a:gd name="T25" fmla="*/ 44 h 534"/>
                  <a:gd name="T26" fmla="*/ 15 w 479"/>
                  <a:gd name="T27" fmla="*/ 42 h 534"/>
                  <a:gd name="T28" fmla="*/ 12 w 479"/>
                  <a:gd name="T29" fmla="*/ 39 h 534"/>
                  <a:gd name="T30" fmla="*/ 10 w 479"/>
                  <a:gd name="T31" fmla="*/ 36 h 534"/>
                  <a:gd name="T32" fmla="*/ 8 w 479"/>
                  <a:gd name="T33" fmla="*/ 31 h 534"/>
                  <a:gd name="T34" fmla="*/ 8 w 479"/>
                  <a:gd name="T35" fmla="*/ 24 h 534"/>
                  <a:gd name="T36" fmla="*/ 40 w 479"/>
                  <a:gd name="T37" fmla="*/ 24 h 534"/>
                  <a:gd name="T38" fmla="*/ 40 w 479"/>
                  <a:gd name="T39" fmla="*/ 22 h 534"/>
                  <a:gd name="T40" fmla="*/ 40 w 479"/>
                  <a:gd name="T41" fmla="*/ 21 h 534"/>
                  <a:gd name="T42" fmla="*/ 8 w 479"/>
                  <a:gd name="T43" fmla="*/ 16 h 534"/>
                  <a:gd name="T44" fmla="*/ 8 w 479"/>
                  <a:gd name="T45" fmla="*/ 15 h 534"/>
                  <a:gd name="T46" fmla="*/ 9 w 479"/>
                  <a:gd name="T47" fmla="*/ 9 h 534"/>
                  <a:gd name="T48" fmla="*/ 12 w 479"/>
                  <a:gd name="T49" fmla="*/ 4 h 534"/>
                  <a:gd name="T50" fmla="*/ 12 w 479"/>
                  <a:gd name="T51" fmla="*/ 4 h 534"/>
                  <a:gd name="T52" fmla="*/ 16 w 479"/>
                  <a:gd name="T53" fmla="*/ 1 h 534"/>
                  <a:gd name="T54" fmla="*/ 20 w 479"/>
                  <a:gd name="T55" fmla="*/ 0 h 534"/>
                  <a:gd name="T56" fmla="*/ 6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5" name="Freeform 2581"/>
              <p:cNvSpPr>
                <a:spLocks/>
              </p:cNvSpPr>
              <p:nvPr/>
            </p:nvSpPr>
            <p:spPr bwMode="auto">
              <a:xfrm>
                <a:off x="4308" y="3723"/>
                <a:ext cx="34" cy="29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6" name="Freeform 2582"/>
              <p:cNvSpPr>
                <a:spLocks/>
              </p:cNvSpPr>
              <p:nvPr/>
            </p:nvSpPr>
            <p:spPr bwMode="auto">
              <a:xfrm>
                <a:off x="4378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7" name="Freeform 2583"/>
              <p:cNvSpPr>
                <a:spLocks/>
              </p:cNvSpPr>
              <p:nvPr/>
            </p:nvSpPr>
            <p:spPr bwMode="auto">
              <a:xfrm>
                <a:off x="4372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2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8" name="Freeform 2584"/>
              <p:cNvSpPr>
                <a:spLocks/>
              </p:cNvSpPr>
              <p:nvPr/>
            </p:nvSpPr>
            <p:spPr bwMode="auto">
              <a:xfrm>
                <a:off x="4378" y="3723"/>
                <a:ext cx="34" cy="29"/>
              </a:xfrm>
              <a:custGeom>
                <a:avLst/>
                <a:gdLst>
                  <a:gd name="T0" fmla="*/ 15 w 413"/>
                  <a:gd name="T1" fmla="*/ 0 h 355"/>
                  <a:gd name="T2" fmla="*/ 11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6 w 413"/>
                  <a:gd name="T13" fmla="*/ 8 h 355"/>
                  <a:gd name="T14" fmla="*/ 20 w 413"/>
                  <a:gd name="T15" fmla="*/ 10 h 355"/>
                  <a:gd name="T16" fmla="*/ 24 w 413"/>
                  <a:gd name="T17" fmla="*/ 13 h 355"/>
                  <a:gd name="T18" fmla="*/ 25 w 413"/>
                  <a:gd name="T19" fmla="*/ 18 h 355"/>
                  <a:gd name="T20" fmla="*/ 26 w 413"/>
                  <a:gd name="T21" fmla="*/ 24 h 355"/>
                  <a:gd name="T22" fmla="*/ 2 w 413"/>
                  <a:gd name="T23" fmla="*/ 24 h 355"/>
                  <a:gd name="T24" fmla="*/ 34 w 413"/>
                  <a:gd name="T25" fmla="*/ 29 h 355"/>
                  <a:gd name="T26" fmla="*/ 34 w 413"/>
                  <a:gd name="T27" fmla="*/ 23 h 355"/>
                  <a:gd name="T28" fmla="*/ 33 w 413"/>
                  <a:gd name="T29" fmla="*/ 17 h 355"/>
                  <a:gd name="T30" fmla="*/ 31 w 413"/>
                  <a:gd name="T31" fmla="*/ 12 h 355"/>
                  <a:gd name="T32" fmla="*/ 28 w 413"/>
                  <a:gd name="T33" fmla="*/ 8 h 355"/>
                  <a:gd name="T34" fmla="*/ 27 w 413"/>
                  <a:gd name="T35" fmla="*/ 5 h 355"/>
                  <a:gd name="T36" fmla="*/ 23 w 413"/>
                  <a:gd name="T37" fmla="*/ 2 h 355"/>
                  <a:gd name="T38" fmla="*/ 19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7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8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9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9" name="Freeform 2585"/>
              <p:cNvSpPr>
                <a:spLocks/>
              </p:cNvSpPr>
              <p:nvPr/>
            </p:nvSpPr>
            <p:spPr bwMode="auto">
              <a:xfrm>
                <a:off x="4439" y="3729"/>
                <a:ext cx="14" cy="5"/>
              </a:xfrm>
              <a:custGeom>
                <a:avLst/>
                <a:gdLst>
                  <a:gd name="T0" fmla="*/ 13 w 167"/>
                  <a:gd name="T1" fmla="*/ 0 h 60"/>
                  <a:gd name="T2" fmla="*/ 0 w 167"/>
                  <a:gd name="T3" fmla="*/ 2 h 60"/>
                  <a:gd name="T4" fmla="*/ 3 w 167"/>
                  <a:gd name="T5" fmla="*/ 2 h 60"/>
                  <a:gd name="T6" fmla="*/ 6 w 167"/>
                  <a:gd name="T7" fmla="*/ 5 h 60"/>
                  <a:gd name="T8" fmla="*/ 14 w 167"/>
                  <a:gd name="T9" fmla="*/ 3 h 60"/>
                  <a:gd name="T10" fmla="*/ 13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1"/>
                    </a:lnTo>
                    <a:lnTo>
                      <a:pt x="31" y="25"/>
                    </a:lnTo>
                    <a:lnTo>
                      <a:pt x="72" y="60"/>
                    </a:lnTo>
                    <a:lnTo>
                      <a:pt x="167" y="4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0" name="Freeform 2586"/>
              <p:cNvSpPr>
                <a:spLocks/>
              </p:cNvSpPr>
              <p:nvPr/>
            </p:nvSpPr>
            <p:spPr bwMode="auto">
              <a:xfrm>
                <a:off x="4445" y="3728"/>
                <a:ext cx="20" cy="54"/>
              </a:xfrm>
              <a:custGeom>
                <a:avLst/>
                <a:gdLst>
                  <a:gd name="T0" fmla="*/ 11 w 237"/>
                  <a:gd name="T1" fmla="*/ 0 h 646"/>
                  <a:gd name="T2" fmla="*/ 8 w 237"/>
                  <a:gd name="T3" fmla="*/ 5 h 646"/>
                  <a:gd name="T4" fmla="*/ 0 w 237"/>
                  <a:gd name="T5" fmla="*/ 6 h 646"/>
                  <a:gd name="T6" fmla="*/ 1 w 237"/>
                  <a:gd name="T7" fmla="*/ 10 h 646"/>
                  <a:gd name="T8" fmla="*/ 2 w 237"/>
                  <a:gd name="T9" fmla="*/ 16 h 646"/>
                  <a:gd name="T10" fmla="*/ 2 w 237"/>
                  <a:gd name="T11" fmla="*/ 54 h 646"/>
                  <a:gd name="T12" fmla="*/ 9 w 237"/>
                  <a:gd name="T13" fmla="*/ 54 h 646"/>
                  <a:gd name="T14" fmla="*/ 9 w 237"/>
                  <a:gd name="T15" fmla="*/ 20 h 646"/>
                  <a:gd name="T16" fmla="*/ 9 w 237"/>
                  <a:gd name="T17" fmla="*/ 18 h 646"/>
                  <a:gd name="T18" fmla="*/ 10 w 237"/>
                  <a:gd name="T19" fmla="*/ 12 h 646"/>
                  <a:gd name="T20" fmla="*/ 12 w 237"/>
                  <a:gd name="T21" fmla="*/ 7 h 646"/>
                  <a:gd name="T22" fmla="*/ 16 w 237"/>
                  <a:gd name="T23" fmla="*/ 4 h 646"/>
                  <a:gd name="T24" fmla="*/ 20 w 237"/>
                  <a:gd name="T25" fmla="*/ 3 h 646"/>
                  <a:gd name="T26" fmla="*/ 1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1" y="0"/>
                    </a:moveTo>
                    <a:lnTo>
                      <a:pt x="95" y="57"/>
                    </a:lnTo>
                    <a:lnTo>
                      <a:pt x="0" y="77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09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4" y="51"/>
                    </a:lnTo>
                    <a:lnTo>
                      <a:pt x="237" y="38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1" name="Freeform 2587"/>
              <p:cNvSpPr>
                <a:spLocks/>
              </p:cNvSpPr>
              <p:nvPr/>
            </p:nvSpPr>
            <p:spPr bwMode="auto">
              <a:xfrm>
                <a:off x="4421" y="3724"/>
                <a:ext cx="14" cy="58"/>
              </a:xfrm>
              <a:custGeom>
                <a:avLst/>
                <a:gdLst>
                  <a:gd name="T0" fmla="*/ 7 w 164"/>
                  <a:gd name="T1" fmla="*/ 0 h 695"/>
                  <a:gd name="T2" fmla="*/ 0 w 164"/>
                  <a:gd name="T3" fmla="*/ 0 h 695"/>
                  <a:gd name="T4" fmla="*/ 0 w 164"/>
                  <a:gd name="T5" fmla="*/ 58 h 695"/>
                  <a:gd name="T6" fmla="*/ 8 w 164"/>
                  <a:gd name="T7" fmla="*/ 58 h 695"/>
                  <a:gd name="T8" fmla="*/ 8 w 164"/>
                  <a:gd name="T9" fmla="*/ 28 h 695"/>
                  <a:gd name="T10" fmla="*/ 8 w 164"/>
                  <a:gd name="T11" fmla="*/ 28 h 695"/>
                  <a:gd name="T12" fmla="*/ 8 w 164"/>
                  <a:gd name="T13" fmla="*/ 21 h 695"/>
                  <a:gd name="T14" fmla="*/ 9 w 164"/>
                  <a:gd name="T15" fmla="*/ 16 h 695"/>
                  <a:gd name="T16" fmla="*/ 9 w 164"/>
                  <a:gd name="T17" fmla="*/ 14 h 695"/>
                  <a:gd name="T18" fmla="*/ 13 w 164"/>
                  <a:gd name="T19" fmla="*/ 9 h 695"/>
                  <a:gd name="T20" fmla="*/ 14 w 164"/>
                  <a:gd name="T21" fmla="*/ 8 h 695"/>
                  <a:gd name="T22" fmla="*/ 7 w 164"/>
                  <a:gd name="T23" fmla="*/ 8 h 695"/>
                  <a:gd name="T24" fmla="*/ 7 w 164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4"/>
                  <a:gd name="T40" fmla="*/ 0 h 695"/>
                  <a:gd name="T41" fmla="*/ 164 w 164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4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1" y="250"/>
                    </a:lnTo>
                    <a:lnTo>
                      <a:pt x="102" y="190"/>
                    </a:lnTo>
                    <a:lnTo>
                      <a:pt x="111" y="162"/>
                    </a:lnTo>
                    <a:lnTo>
                      <a:pt x="148" y="113"/>
                    </a:lnTo>
                    <a:lnTo>
                      <a:pt x="164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2" name="Freeform 2588"/>
              <p:cNvSpPr>
                <a:spLocks/>
              </p:cNvSpPr>
              <p:nvPr/>
            </p:nvSpPr>
            <p:spPr bwMode="auto">
              <a:xfrm>
                <a:off x="4456" y="3723"/>
                <a:ext cx="24" cy="59"/>
              </a:xfrm>
              <a:custGeom>
                <a:avLst/>
                <a:gdLst>
                  <a:gd name="T0" fmla="*/ 10 w 286"/>
                  <a:gd name="T1" fmla="*/ 0 h 710"/>
                  <a:gd name="T2" fmla="*/ 7 w 286"/>
                  <a:gd name="T3" fmla="*/ 0 h 710"/>
                  <a:gd name="T4" fmla="*/ 4 w 286"/>
                  <a:gd name="T5" fmla="*/ 2 h 710"/>
                  <a:gd name="T6" fmla="*/ 0 w 286"/>
                  <a:gd name="T7" fmla="*/ 5 h 710"/>
                  <a:gd name="T8" fmla="*/ 9 w 286"/>
                  <a:gd name="T9" fmla="*/ 8 h 710"/>
                  <a:gd name="T10" fmla="*/ 9 w 286"/>
                  <a:gd name="T11" fmla="*/ 8 h 710"/>
                  <a:gd name="T12" fmla="*/ 13 w 286"/>
                  <a:gd name="T13" fmla="*/ 10 h 710"/>
                  <a:gd name="T14" fmla="*/ 16 w 286"/>
                  <a:gd name="T15" fmla="*/ 14 h 710"/>
                  <a:gd name="T16" fmla="*/ 16 w 286"/>
                  <a:gd name="T17" fmla="*/ 16 h 710"/>
                  <a:gd name="T18" fmla="*/ 17 w 286"/>
                  <a:gd name="T19" fmla="*/ 23 h 710"/>
                  <a:gd name="T20" fmla="*/ 17 w 286"/>
                  <a:gd name="T21" fmla="*/ 59 h 710"/>
                  <a:gd name="T22" fmla="*/ 24 w 286"/>
                  <a:gd name="T23" fmla="*/ 59 h 710"/>
                  <a:gd name="T24" fmla="*/ 24 w 286"/>
                  <a:gd name="T25" fmla="*/ 19 h 710"/>
                  <a:gd name="T26" fmla="*/ 24 w 286"/>
                  <a:gd name="T27" fmla="*/ 15 h 710"/>
                  <a:gd name="T28" fmla="*/ 23 w 286"/>
                  <a:gd name="T29" fmla="*/ 9 h 710"/>
                  <a:gd name="T30" fmla="*/ 20 w 286"/>
                  <a:gd name="T31" fmla="*/ 5 h 710"/>
                  <a:gd name="T32" fmla="*/ 19 w 286"/>
                  <a:gd name="T33" fmla="*/ 3 h 710"/>
                  <a:gd name="T34" fmla="*/ 15 w 286"/>
                  <a:gd name="T35" fmla="*/ 1 h 710"/>
                  <a:gd name="T36" fmla="*/ 10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2" y="26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9" y="121"/>
                    </a:lnTo>
                    <a:lnTo>
                      <a:pt x="189" y="170"/>
                    </a:lnTo>
                    <a:lnTo>
                      <a:pt x="194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7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3" name="Freeform 2589"/>
              <p:cNvSpPr>
                <a:spLocks/>
              </p:cNvSpPr>
              <p:nvPr/>
            </p:nvSpPr>
            <p:spPr bwMode="auto">
              <a:xfrm>
                <a:off x="4428" y="3723"/>
                <a:ext cx="24" cy="9"/>
              </a:xfrm>
              <a:custGeom>
                <a:avLst/>
                <a:gdLst>
                  <a:gd name="T0" fmla="*/ 13 w 289"/>
                  <a:gd name="T1" fmla="*/ 0 h 116"/>
                  <a:gd name="T2" fmla="*/ 9 w 289"/>
                  <a:gd name="T3" fmla="*/ 0 h 116"/>
                  <a:gd name="T4" fmla="*/ 5 w 289"/>
                  <a:gd name="T5" fmla="*/ 2 h 116"/>
                  <a:gd name="T6" fmla="*/ 3 w 289"/>
                  <a:gd name="T7" fmla="*/ 5 h 116"/>
                  <a:gd name="T8" fmla="*/ 0 w 289"/>
                  <a:gd name="T9" fmla="*/ 9 h 116"/>
                  <a:gd name="T10" fmla="*/ 7 w 289"/>
                  <a:gd name="T11" fmla="*/ 9 h 116"/>
                  <a:gd name="T12" fmla="*/ 11 w 289"/>
                  <a:gd name="T13" fmla="*/ 8 h 116"/>
                  <a:gd name="T14" fmla="*/ 24 w 289"/>
                  <a:gd name="T15" fmla="*/ 6 h 116"/>
                  <a:gd name="T16" fmla="*/ 21 w 289"/>
                  <a:gd name="T17" fmla="*/ 2 h 116"/>
                  <a:gd name="T18" fmla="*/ 18 w 289"/>
                  <a:gd name="T19" fmla="*/ 1 h 116"/>
                  <a:gd name="T20" fmla="*/ 13 w 289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9"/>
                  <a:gd name="T34" fmla="*/ 0 h 116"/>
                  <a:gd name="T35" fmla="*/ 289 w 289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9" h="116">
                    <a:moveTo>
                      <a:pt x="158" y="0"/>
                    </a:moveTo>
                    <a:lnTo>
                      <a:pt x="113" y="6"/>
                    </a:lnTo>
                    <a:lnTo>
                      <a:pt x="65" y="31"/>
                    </a:lnTo>
                    <a:lnTo>
                      <a:pt x="34" y="59"/>
                    </a:lnTo>
                    <a:lnTo>
                      <a:pt x="0" y="113"/>
                    </a:lnTo>
                    <a:lnTo>
                      <a:pt x="85" y="116"/>
                    </a:lnTo>
                    <a:lnTo>
                      <a:pt x="137" y="102"/>
                    </a:lnTo>
                    <a:lnTo>
                      <a:pt x="289" y="81"/>
                    </a:lnTo>
                    <a:lnTo>
                      <a:pt x="252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4" name="Freeform 2590"/>
              <p:cNvSpPr>
                <a:spLocks/>
              </p:cNvSpPr>
              <p:nvPr/>
            </p:nvSpPr>
            <p:spPr bwMode="auto">
              <a:xfrm>
                <a:off x="4494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0"/>
                    </a:lnTo>
                    <a:lnTo>
                      <a:pt x="361" y="141"/>
                    </a:lnTo>
                    <a:lnTo>
                      <a:pt x="389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5" name="Freeform 2591"/>
              <p:cNvSpPr>
                <a:spLocks/>
              </p:cNvSpPr>
              <p:nvPr/>
            </p:nvSpPr>
            <p:spPr bwMode="auto">
              <a:xfrm>
                <a:off x="4488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6" name="Freeform 2592"/>
              <p:cNvSpPr>
                <a:spLocks/>
              </p:cNvSpPr>
              <p:nvPr/>
            </p:nvSpPr>
            <p:spPr bwMode="auto">
              <a:xfrm>
                <a:off x="4494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7" name="Freeform 2593"/>
              <p:cNvSpPr>
                <a:spLocks/>
              </p:cNvSpPr>
              <p:nvPr/>
            </p:nvSpPr>
            <p:spPr bwMode="auto">
              <a:xfrm>
                <a:off x="4537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8" name="Freeform 2594"/>
              <p:cNvSpPr>
                <a:spLocks/>
              </p:cNvSpPr>
              <p:nvPr/>
            </p:nvSpPr>
            <p:spPr bwMode="auto">
              <a:xfrm>
                <a:off x="4544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9" name="Freeform 2595"/>
              <p:cNvSpPr>
                <a:spLocks/>
              </p:cNvSpPr>
              <p:nvPr/>
            </p:nvSpPr>
            <p:spPr bwMode="auto">
              <a:xfrm>
                <a:off x="4564" y="3787"/>
                <a:ext cx="32" cy="18"/>
              </a:xfrm>
              <a:custGeom>
                <a:avLst/>
                <a:gdLst>
                  <a:gd name="T0" fmla="*/ 0 w 387"/>
                  <a:gd name="T1" fmla="*/ 0 h 225"/>
                  <a:gd name="T2" fmla="*/ 0 w 387"/>
                  <a:gd name="T3" fmla="*/ 5 h 225"/>
                  <a:gd name="T4" fmla="*/ 2 w 387"/>
                  <a:gd name="T5" fmla="*/ 10 h 225"/>
                  <a:gd name="T6" fmla="*/ 5 w 387"/>
                  <a:gd name="T7" fmla="*/ 13 h 225"/>
                  <a:gd name="T8" fmla="*/ 8 w 387"/>
                  <a:gd name="T9" fmla="*/ 16 h 225"/>
                  <a:gd name="T10" fmla="*/ 12 w 387"/>
                  <a:gd name="T11" fmla="*/ 17 h 225"/>
                  <a:gd name="T12" fmla="*/ 17 w 387"/>
                  <a:gd name="T13" fmla="*/ 18 h 225"/>
                  <a:gd name="T14" fmla="*/ 20 w 387"/>
                  <a:gd name="T15" fmla="*/ 18 h 225"/>
                  <a:gd name="T16" fmla="*/ 24 w 387"/>
                  <a:gd name="T17" fmla="*/ 17 h 225"/>
                  <a:gd name="T18" fmla="*/ 28 w 387"/>
                  <a:gd name="T19" fmla="*/ 15 h 225"/>
                  <a:gd name="T20" fmla="*/ 29 w 387"/>
                  <a:gd name="T21" fmla="*/ 14 h 225"/>
                  <a:gd name="T22" fmla="*/ 32 w 387"/>
                  <a:gd name="T23" fmla="*/ 11 h 225"/>
                  <a:gd name="T24" fmla="*/ 17 w 387"/>
                  <a:gd name="T25" fmla="*/ 10 h 225"/>
                  <a:gd name="T26" fmla="*/ 13 w 387"/>
                  <a:gd name="T27" fmla="*/ 10 h 225"/>
                  <a:gd name="T28" fmla="*/ 10 w 387"/>
                  <a:gd name="T29" fmla="*/ 8 h 225"/>
                  <a:gd name="T30" fmla="*/ 9 w 387"/>
                  <a:gd name="T31" fmla="*/ 7 h 225"/>
                  <a:gd name="T32" fmla="*/ 7 w 387"/>
                  <a:gd name="T33" fmla="*/ 1 h 225"/>
                  <a:gd name="T34" fmla="*/ 0 w 387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5"/>
                  <a:gd name="T56" fmla="*/ 387 w 387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5">
                    <a:moveTo>
                      <a:pt x="0" y="0"/>
                    </a:moveTo>
                    <a:lnTo>
                      <a:pt x="3" y="58"/>
                    </a:lnTo>
                    <a:lnTo>
                      <a:pt x="22" y="121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1"/>
                    </a:lnTo>
                    <a:lnTo>
                      <a:pt x="387" y="136"/>
                    </a:lnTo>
                    <a:lnTo>
                      <a:pt x="206" y="128"/>
                    </a:lnTo>
                    <a:lnTo>
                      <a:pt x="160" y="122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0" name="Freeform 2596"/>
              <p:cNvSpPr>
                <a:spLocks/>
              </p:cNvSpPr>
              <p:nvPr/>
            </p:nvSpPr>
            <p:spPr bwMode="auto">
              <a:xfrm>
                <a:off x="4581" y="3774"/>
                <a:ext cx="19" cy="24"/>
              </a:xfrm>
              <a:custGeom>
                <a:avLst/>
                <a:gdLst>
                  <a:gd name="T0" fmla="*/ 19 w 235"/>
                  <a:gd name="T1" fmla="*/ 0 h 287"/>
                  <a:gd name="T2" fmla="*/ 12 w 235"/>
                  <a:gd name="T3" fmla="*/ 0 h 287"/>
                  <a:gd name="T4" fmla="*/ 12 w 235"/>
                  <a:gd name="T5" fmla="*/ 1 h 287"/>
                  <a:gd name="T6" fmla="*/ 12 w 235"/>
                  <a:gd name="T7" fmla="*/ 9 h 287"/>
                  <a:gd name="T8" fmla="*/ 11 w 235"/>
                  <a:gd name="T9" fmla="*/ 13 h 287"/>
                  <a:gd name="T10" fmla="*/ 10 w 235"/>
                  <a:gd name="T11" fmla="*/ 16 h 287"/>
                  <a:gd name="T12" fmla="*/ 8 w 235"/>
                  <a:gd name="T13" fmla="*/ 21 h 287"/>
                  <a:gd name="T14" fmla="*/ 5 w 235"/>
                  <a:gd name="T15" fmla="*/ 23 h 287"/>
                  <a:gd name="T16" fmla="*/ 0 w 235"/>
                  <a:gd name="T17" fmla="*/ 23 h 287"/>
                  <a:gd name="T18" fmla="*/ 15 w 235"/>
                  <a:gd name="T19" fmla="*/ 24 h 287"/>
                  <a:gd name="T20" fmla="*/ 17 w 235"/>
                  <a:gd name="T21" fmla="*/ 19 h 287"/>
                  <a:gd name="T22" fmla="*/ 17 w 235"/>
                  <a:gd name="T23" fmla="*/ 18 h 287"/>
                  <a:gd name="T24" fmla="*/ 18 w 235"/>
                  <a:gd name="T25" fmla="*/ 14 h 287"/>
                  <a:gd name="T26" fmla="*/ 19 w 235"/>
                  <a:gd name="T27" fmla="*/ 8 h 287"/>
                  <a:gd name="T28" fmla="*/ 19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2"/>
                    </a:lnTo>
                    <a:lnTo>
                      <a:pt x="139" y="155"/>
                    </a:lnTo>
                    <a:lnTo>
                      <a:pt x="128" y="194"/>
                    </a:lnTo>
                    <a:lnTo>
                      <a:pt x="94" y="246"/>
                    </a:lnTo>
                    <a:lnTo>
                      <a:pt x="57" y="270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5" y="219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1" name="Freeform 2597"/>
              <p:cNvSpPr>
                <a:spLocks/>
              </p:cNvSpPr>
              <p:nvPr/>
            </p:nvSpPr>
            <p:spPr bwMode="auto">
              <a:xfrm>
                <a:off x="4581" y="3729"/>
                <a:ext cx="13" cy="4"/>
              </a:xfrm>
              <a:custGeom>
                <a:avLst/>
                <a:gdLst>
                  <a:gd name="T0" fmla="*/ 12 w 146"/>
                  <a:gd name="T1" fmla="*/ 0 h 37"/>
                  <a:gd name="T2" fmla="*/ 0 w 146"/>
                  <a:gd name="T3" fmla="*/ 2 h 37"/>
                  <a:gd name="T4" fmla="*/ 1 w 146"/>
                  <a:gd name="T5" fmla="*/ 2 h 37"/>
                  <a:gd name="T6" fmla="*/ 5 w 146"/>
                  <a:gd name="T7" fmla="*/ 4 h 37"/>
                  <a:gd name="T8" fmla="*/ 13 w 146"/>
                  <a:gd name="T9" fmla="*/ 2 h 37"/>
                  <a:gd name="T10" fmla="*/ 12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7"/>
                    </a:lnTo>
                    <a:lnTo>
                      <a:pt x="12" y="18"/>
                    </a:lnTo>
                    <a:lnTo>
                      <a:pt x="61" y="37"/>
                    </a:lnTo>
                    <a:lnTo>
                      <a:pt x="146" y="1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2" name="Freeform 2598"/>
              <p:cNvSpPr>
                <a:spLocks/>
              </p:cNvSpPr>
              <p:nvPr/>
            </p:nvSpPr>
            <p:spPr bwMode="auto">
              <a:xfrm>
                <a:off x="4582" y="3724"/>
                <a:ext cx="18" cy="50"/>
              </a:xfrm>
              <a:custGeom>
                <a:avLst/>
                <a:gdLst>
                  <a:gd name="T0" fmla="*/ 18 w 225"/>
                  <a:gd name="T1" fmla="*/ 0 h 601"/>
                  <a:gd name="T2" fmla="*/ 12 w 225"/>
                  <a:gd name="T3" fmla="*/ 0 h 601"/>
                  <a:gd name="T4" fmla="*/ 12 w 225"/>
                  <a:gd name="T5" fmla="*/ 7 h 601"/>
                  <a:gd name="T6" fmla="*/ 5 w 225"/>
                  <a:gd name="T7" fmla="*/ 8 h 601"/>
                  <a:gd name="T8" fmla="*/ 8 w 225"/>
                  <a:gd name="T9" fmla="*/ 12 h 601"/>
                  <a:gd name="T10" fmla="*/ 10 w 225"/>
                  <a:gd name="T11" fmla="*/ 16 h 601"/>
                  <a:gd name="T12" fmla="*/ 11 w 225"/>
                  <a:gd name="T13" fmla="*/ 22 h 601"/>
                  <a:gd name="T14" fmla="*/ 11 w 225"/>
                  <a:gd name="T15" fmla="*/ 28 h 601"/>
                  <a:gd name="T16" fmla="*/ 11 w 225"/>
                  <a:gd name="T17" fmla="*/ 35 h 601"/>
                  <a:gd name="T18" fmla="*/ 10 w 225"/>
                  <a:gd name="T19" fmla="*/ 40 h 601"/>
                  <a:gd name="T20" fmla="*/ 8 w 225"/>
                  <a:gd name="T21" fmla="*/ 45 h 601"/>
                  <a:gd name="T22" fmla="*/ 8 w 225"/>
                  <a:gd name="T23" fmla="*/ 45 h 601"/>
                  <a:gd name="T24" fmla="*/ 4 w 225"/>
                  <a:gd name="T25" fmla="*/ 49 h 601"/>
                  <a:gd name="T26" fmla="*/ 0 w 225"/>
                  <a:gd name="T27" fmla="*/ 50 h 601"/>
                  <a:gd name="T28" fmla="*/ 18 w 225"/>
                  <a:gd name="T29" fmla="*/ 50 h 601"/>
                  <a:gd name="T30" fmla="*/ 18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8" y="259"/>
                    </a:lnTo>
                    <a:lnTo>
                      <a:pt x="142" y="339"/>
                    </a:lnTo>
                    <a:lnTo>
                      <a:pt x="138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3" name="Freeform 2599"/>
              <p:cNvSpPr>
                <a:spLocks/>
              </p:cNvSpPr>
              <p:nvPr/>
            </p:nvSpPr>
            <p:spPr bwMode="auto">
              <a:xfrm>
                <a:off x="4562" y="3723"/>
                <a:ext cx="38" cy="59"/>
              </a:xfrm>
              <a:custGeom>
                <a:avLst/>
                <a:gdLst>
                  <a:gd name="T0" fmla="*/ 19 w 458"/>
                  <a:gd name="T1" fmla="*/ 0 h 710"/>
                  <a:gd name="T2" fmla="*/ 17 w 458"/>
                  <a:gd name="T3" fmla="*/ 0 h 710"/>
                  <a:gd name="T4" fmla="*/ 13 w 458"/>
                  <a:gd name="T5" fmla="*/ 1 h 710"/>
                  <a:gd name="T6" fmla="*/ 9 w 458"/>
                  <a:gd name="T7" fmla="*/ 4 h 710"/>
                  <a:gd name="T8" fmla="*/ 7 w 458"/>
                  <a:gd name="T9" fmla="*/ 5 h 710"/>
                  <a:gd name="T10" fmla="*/ 4 w 458"/>
                  <a:gd name="T11" fmla="*/ 9 h 710"/>
                  <a:gd name="T12" fmla="*/ 2 w 458"/>
                  <a:gd name="T13" fmla="*/ 15 h 710"/>
                  <a:gd name="T14" fmla="*/ 1 w 458"/>
                  <a:gd name="T15" fmla="*/ 18 h 710"/>
                  <a:gd name="T16" fmla="*/ 0 w 458"/>
                  <a:gd name="T17" fmla="*/ 24 h 710"/>
                  <a:gd name="T18" fmla="*/ 0 w 458"/>
                  <a:gd name="T19" fmla="*/ 30 h 710"/>
                  <a:gd name="T20" fmla="*/ 0 w 458"/>
                  <a:gd name="T21" fmla="*/ 34 h 710"/>
                  <a:gd name="T22" fmla="*/ 1 w 458"/>
                  <a:gd name="T23" fmla="*/ 40 h 710"/>
                  <a:gd name="T24" fmla="*/ 3 w 458"/>
                  <a:gd name="T25" fmla="*/ 46 h 710"/>
                  <a:gd name="T26" fmla="*/ 5 w 458"/>
                  <a:gd name="T27" fmla="*/ 50 h 710"/>
                  <a:gd name="T28" fmla="*/ 7 w 458"/>
                  <a:gd name="T29" fmla="*/ 53 h 710"/>
                  <a:gd name="T30" fmla="*/ 10 w 458"/>
                  <a:gd name="T31" fmla="*/ 56 h 710"/>
                  <a:gd name="T32" fmla="*/ 14 w 458"/>
                  <a:gd name="T33" fmla="*/ 58 h 710"/>
                  <a:gd name="T34" fmla="*/ 19 w 458"/>
                  <a:gd name="T35" fmla="*/ 59 h 710"/>
                  <a:gd name="T36" fmla="*/ 19 w 458"/>
                  <a:gd name="T37" fmla="*/ 59 h 710"/>
                  <a:gd name="T38" fmla="*/ 24 w 458"/>
                  <a:gd name="T39" fmla="*/ 58 h 710"/>
                  <a:gd name="T40" fmla="*/ 27 w 458"/>
                  <a:gd name="T41" fmla="*/ 56 h 710"/>
                  <a:gd name="T42" fmla="*/ 31 w 458"/>
                  <a:gd name="T43" fmla="*/ 51 h 710"/>
                  <a:gd name="T44" fmla="*/ 38 w 458"/>
                  <a:gd name="T45" fmla="*/ 51 h 710"/>
                  <a:gd name="T46" fmla="*/ 19 w 458"/>
                  <a:gd name="T47" fmla="*/ 51 h 710"/>
                  <a:gd name="T48" fmla="*/ 18 w 458"/>
                  <a:gd name="T49" fmla="*/ 51 h 710"/>
                  <a:gd name="T50" fmla="*/ 14 w 458"/>
                  <a:gd name="T51" fmla="*/ 49 h 710"/>
                  <a:gd name="T52" fmla="*/ 11 w 458"/>
                  <a:gd name="T53" fmla="*/ 46 h 710"/>
                  <a:gd name="T54" fmla="*/ 9 w 458"/>
                  <a:gd name="T55" fmla="*/ 42 h 710"/>
                  <a:gd name="T56" fmla="*/ 8 w 458"/>
                  <a:gd name="T57" fmla="*/ 36 h 710"/>
                  <a:gd name="T58" fmla="*/ 8 w 458"/>
                  <a:gd name="T59" fmla="*/ 29 h 710"/>
                  <a:gd name="T60" fmla="*/ 8 w 458"/>
                  <a:gd name="T61" fmla="*/ 23 h 710"/>
                  <a:gd name="T62" fmla="*/ 9 w 458"/>
                  <a:gd name="T63" fmla="*/ 18 h 710"/>
                  <a:gd name="T64" fmla="*/ 11 w 458"/>
                  <a:gd name="T65" fmla="*/ 13 h 710"/>
                  <a:gd name="T66" fmla="*/ 11 w 458"/>
                  <a:gd name="T67" fmla="*/ 13 h 710"/>
                  <a:gd name="T68" fmla="*/ 15 w 458"/>
                  <a:gd name="T69" fmla="*/ 9 h 710"/>
                  <a:gd name="T70" fmla="*/ 19 w 458"/>
                  <a:gd name="T71" fmla="*/ 8 h 710"/>
                  <a:gd name="T72" fmla="*/ 30 w 458"/>
                  <a:gd name="T73" fmla="*/ 7 h 710"/>
                  <a:gd name="T74" fmla="*/ 27 w 458"/>
                  <a:gd name="T75" fmla="*/ 3 h 710"/>
                  <a:gd name="T76" fmla="*/ 23 w 458"/>
                  <a:gd name="T77" fmla="*/ 1 h 710"/>
                  <a:gd name="T78" fmla="*/ 19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5" y="46"/>
                    </a:lnTo>
                    <a:lnTo>
                      <a:pt x="90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7"/>
                    </a:lnTo>
                    <a:lnTo>
                      <a:pt x="81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2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1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1"/>
                    </a:lnTo>
                    <a:lnTo>
                      <a:pt x="231" y="97"/>
                    </a:lnTo>
                    <a:lnTo>
                      <a:pt x="364" y="80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4" name="Freeform 2600"/>
              <p:cNvSpPr>
                <a:spLocks/>
              </p:cNvSpPr>
              <p:nvPr/>
            </p:nvSpPr>
            <p:spPr bwMode="auto">
              <a:xfrm>
                <a:off x="4615" y="3763"/>
                <a:ext cx="34" cy="20"/>
              </a:xfrm>
              <a:custGeom>
                <a:avLst/>
                <a:gdLst>
                  <a:gd name="T0" fmla="*/ 26 w 410"/>
                  <a:gd name="T1" fmla="*/ 0 h 239"/>
                  <a:gd name="T2" fmla="*/ 25 w 410"/>
                  <a:gd name="T3" fmla="*/ 5 h 239"/>
                  <a:gd name="T4" fmla="*/ 22 w 410"/>
                  <a:gd name="T5" fmla="*/ 9 h 239"/>
                  <a:gd name="T6" fmla="*/ 19 w 410"/>
                  <a:gd name="T7" fmla="*/ 11 h 239"/>
                  <a:gd name="T8" fmla="*/ 15 w 410"/>
                  <a:gd name="T9" fmla="*/ 12 h 239"/>
                  <a:gd name="T10" fmla="*/ 0 w 410"/>
                  <a:gd name="T11" fmla="*/ 12 h 239"/>
                  <a:gd name="T12" fmla="*/ 2 w 410"/>
                  <a:gd name="T13" fmla="*/ 15 h 239"/>
                  <a:gd name="T14" fmla="*/ 6 w 410"/>
                  <a:gd name="T15" fmla="*/ 18 h 239"/>
                  <a:gd name="T16" fmla="*/ 10 w 410"/>
                  <a:gd name="T17" fmla="*/ 19 h 239"/>
                  <a:gd name="T18" fmla="*/ 15 w 410"/>
                  <a:gd name="T19" fmla="*/ 20 h 239"/>
                  <a:gd name="T20" fmla="*/ 20 w 410"/>
                  <a:gd name="T21" fmla="*/ 19 h 239"/>
                  <a:gd name="T22" fmla="*/ 24 w 410"/>
                  <a:gd name="T23" fmla="*/ 18 h 239"/>
                  <a:gd name="T24" fmla="*/ 27 w 410"/>
                  <a:gd name="T25" fmla="*/ 15 h 239"/>
                  <a:gd name="T26" fmla="*/ 30 w 410"/>
                  <a:gd name="T27" fmla="*/ 12 h 239"/>
                  <a:gd name="T28" fmla="*/ 32 w 410"/>
                  <a:gd name="T29" fmla="*/ 7 h 239"/>
                  <a:gd name="T30" fmla="*/ 34 w 410"/>
                  <a:gd name="T31" fmla="*/ 1 h 239"/>
                  <a:gd name="T32" fmla="*/ 26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5" name="Freeform 2601"/>
              <p:cNvSpPr>
                <a:spLocks/>
              </p:cNvSpPr>
              <p:nvPr/>
            </p:nvSpPr>
            <p:spPr bwMode="auto">
              <a:xfrm>
                <a:off x="4609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6" name="Freeform 2602"/>
              <p:cNvSpPr>
                <a:spLocks/>
              </p:cNvSpPr>
              <p:nvPr/>
            </p:nvSpPr>
            <p:spPr bwMode="auto">
              <a:xfrm>
                <a:off x="4615" y="3723"/>
                <a:ext cx="34" cy="29"/>
              </a:xfrm>
              <a:custGeom>
                <a:avLst/>
                <a:gdLst>
                  <a:gd name="T0" fmla="*/ 14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3 h 355"/>
                  <a:gd name="T18" fmla="*/ 25 w 412"/>
                  <a:gd name="T19" fmla="*/ 18 h 355"/>
                  <a:gd name="T20" fmla="*/ 26 w 412"/>
                  <a:gd name="T21" fmla="*/ 24 h 355"/>
                  <a:gd name="T22" fmla="*/ 2 w 412"/>
                  <a:gd name="T23" fmla="*/ 24 h 355"/>
                  <a:gd name="T24" fmla="*/ 34 w 412"/>
                  <a:gd name="T25" fmla="*/ 29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6 w 412"/>
                  <a:gd name="T35" fmla="*/ 5 h 355"/>
                  <a:gd name="T36" fmla="*/ 23 w 412"/>
                  <a:gd name="T37" fmla="*/ 2 h 355"/>
                  <a:gd name="T38" fmla="*/ 19 w 412"/>
                  <a:gd name="T39" fmla="*/ 1 h 355"/>
                  <a:gd name="T40" fmla="*/ 14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7" name="Freeform 2603"/>
              <p:cNvSpPr>
                <a:spLocks/>
              </p:cNvSpPr>
              <p:nvPr/>
            </p:nvSpPr>
            <p:spPr bwMode="auto">
              <a:xfrm>
                <a:off x="4616" y="3702"/>
                <a:ext cx="17" cy="15"/>
              </a:xfrm>
              <a:custGeom>
                <a:avLst/>
                <a:gdLst>
                  <a:gd name="T0" fmla="*/ 17 w 200"/>
                  <a:gd name="T1" fmla="*/ 0 h 183"/>
                  <a:gd name="T2" fmla="*/ 9 w 200"/>
                  <a:gd name="T3" fmla="*/ 0 h 183"/>
                  <a:gd name="T4" fmla="*/ 0 w 200"/>
                  <a:gd name="T5" fmla="*/ 15 h 183"/>
                  <a:gd name="T6" fmla="*/ 9 w 200"/>
                  <a:gd name="T7" fmla="*/ 15 h 183"/>
                  <a:gd name="T8" fmla="*/ 13 w 200"/>
                  <a:gd name="T9" fmla="*/ 6 h 183"/>
                  <a:gd name="T10" fmla="*/ 17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8" name="Freeform 2604"/>
              <p:cNvSpPr>
                <a:spLocks/>
              </p:cNvSpPr>
              <p:nvPr/>
            </p:nvSpPr>
            <p:spPr bwMode="auto">
              <a:xfrm>
                <a:off x="4629" y="3702"/>
                <a:ext cx="13" cy="15"/>
              </a:xfrm>
              <a:custGeom>
                <a:avLst/>
                <a:gdLst>
                  <a:gd name="T0" fmla="*/ 4 w 154"/>
                  <a:gd name="T1" fmla="*/ 0 h 183"/>
                  <a:gd name="T2" fmla="*/ 0 w 154"/>
                  <a:gd name="T3" fmla="*/ 6 h 183"/>
                  <a:gd name="T4" fmla="*/ 5 w 154"/>
                  <a:gd name="T5" fmla="*/ 15 h 183"/>
                  <a:gd name="T6" fmla="*/ 13 w 154"/>
                  <a:gd name="T7" fmla="*/ 15 h 183"/>
                  <a:gd name="T8" fmla="*/ 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9" name="Freeform 2605"/>
              <p:cNvSpPr>
                <a:spLocks/>
              </p:cNvSpPr>
              <p:nvPr/>
            </p:nvSpPr>
            <p:spPr bwMode="auto">
              <a:xfrm>
                <a:off x="4677" y="3730"/>
                <a:ext cx="16" cy="52"/>
              </a:xfrm>
              <a:custGeom>
                <a:avLst/>
                <a:gdLst>
                  <a:gd name="T0" fmla="*/ 13 w 196"/>
                  <a:gd name="T1" fmla="*/ 0 h 628"/>
                  <a:gd name="T2" fmla="*/ 0 w 196"/>
                  <a:gd name="T3" fmla="*/ 2 h 628"/>
                  <a:gd name="T4" fmla="*/ 1 w 196"/>
                  <a:gd name="T5" fmla="*/ 2 h 628"/>
                  <a:gd name="T6" fmla="*/ 5 w 196"/>
                  <a:gd name="T7" fmla="*/ 3 h 628"/>
                  <a:gd name="T8" fmla="*/ 5 w 196"/>
                  <a:gd name="T9" fmla="*/ 4 h 628"/>
                  <a:gd name="T10" fmla="*/ 8 w 196"/>
                  <a:gd name="T11" fmla="*/ 8 h 628"/>
                  <a:gd name="T12" fmla="*/ 8 w 196"/>
                  <a:gd name="T13" fmla="*/ 11 h 628"/>
                  <a:gd name="T14" fmla="*/ 9 w 196"/>
                  <a:gd name="T15" fmla="*/ 17 h 628"/>
                  <a:gd name="T16" fmla="*/ 9 w 196"/>
                  <a:gd name="T17" fmla="*/ 52 h 628"/>
                  <a:gd name="T18" fmla="*/ 16 w 196"/>
                  <a:gd name="T19" fmla="*/ 52 h 628"/>
                  <a:gd name="T20" fmla="*/ 16 w 196"/>
                  <a:gd name="T21" fmla="*/ 17 h 628"/>
                  <a:gd name="T22" fmla="*/ 16 w 196"/>
                  <a:gd name="T23" fmla="*/ 12 h 628"/>
                  <a:gd name="T24" fmla="*/ 16 w 196"/>
                  <a:gd name="T25" fmla="*/ 7 h 628"/>
                  <a:gd name="T26" fmla="*/ 15 w 196"/>
                  <a:gd name="T27" fmla="*/ 5 h 628"/>
                  <a:gd name="T28" fmla="*/ 13 w 196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8"/>
                  <a:gd name="T47" fmla="*/ 196 w 196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8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0"/>
                    </a:lnTo>
                    <a:lnTo>
                      <a:pt x="62" y="40"/>
                    </a:lnTo>
                    <a:lnTo>
                      <a:pt x="65" y="43"/>
                    </a:lnTo>
                    <a:lnTo>
                      <a:pt x="98" y="97"/>
                    </a:lnTo>
                    <a:lnTo>
                      <a:pt x="104" y="127"/>
                    </a:lnTo>
                    <a:lnTo>
                      <a:pt x="108" y="205"/>
                    </a:lnTo>
                    <a:lnTo>
                      <a:pt x="108" y="628"/>
                    </a:lnTo>
                    <a:lnTo>
                      <a:pt x="196" y="628"/>
                    </a:lnTo>
                    <a:lnTo>
                      <a:pt x="196" y="201"/>
                    </a:lnTo>
                    <a:lnTo>
                      <a:pt x="195" y="147"/>
                    </a:lnTo>
                    <a:lnTo>
                      <a:pt x="191" y="86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8" name="Group 2807"/>
            <p:cNvGrpSpPr>
              <a:grpSpLocks/>
            </p:cNvGrpSpPr>
            <p:nvPr/>
          </p:nvGrpSpPr>
          <p:grpSpPr bwMode="auto">
            <a:xfrm>
              <a:off x="2914" y="3702"/>
              <a:ext cx="2209" cy="331"/>
              <a:chOff x="2914" y="3702"/>
              <a:chExt cx="2209" cy="331"/>
            </a:xfrm>
          </p:grpSpPr>
          <p:sp>
            <p:nvSpPr>
              <p:cNvPr id="108930" name="Freeform 2607"/>
              <p:cNvSpPr>
                <a:spLocks/>
              </p:cNvSpPr>
              <p:nvPr/>
            </p:nvSpPr>
            <p:spPr bwMode="auto">
              <a:xfrm>
                <a:off x="4658" y="3724"/>
                <a:ext cx="11" cy="58"/>
              </a:xfrm>
              <a:custGeom>
                <a:avLst/>
                <a:gdLst>
                  <a:gd name="T0" fmla="*/ 7 w 129"/>
                  <a:gd name="T1" fmla="*/ 0 h 695"/>
                  <a:gd name="T2" fmla="*/ 0 w 129"/>
                  <a:gd name="T3" fmla="*/ 0 h 695"/>
                  <a:gd name="T4" fmla="*/ 0 w 129"/>
                  <a:gd name="T5" fmla="*/ 58 h 695"/>
                  <a:gd name="T6" fmla="*/ 7 w 129"/>
                  <a:gd name="T7" fmla="*/ 58 h 695"/>
                  <a:gd name="T8" fmla="*/ 7 w 129"/>
                  <a:gd name="T9" fmla="*/ 26 h 695"/>
                  <a:gd name="T10" fmla="*/ 8 w 129"/>
                  <a:gd name="T11" fmla="*/ 21 h 695"/>
                  <a:gd name="T12" fmla="*/ 9 w 129"/>
                  <a:gd name="T13" fmla="*/ 15 h 695"/>
                  <a:gd name="T14" fmla="*/ 11 w 129"/>
                  <a:gd name="T15" fmla="*/ 11 h 695"/>
                  <a:gd name="T16" fmla="*/ 7 w 129"/>
                  <a:gd name="T17" fmla="*/ 8 h 695"/>
                  <a:gd name="T18" fmla="*/ 7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6"/>
                    </a:lnTo>
                    <a:lnTo>
                      <a:pt x="91" y="248"/>
                    </a:lnTo>
                    <a:lnTo>
                      <a:pt x="105" y="181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1" name="Freeform 2608"/>
              <p:cNvSpPr>
                <a:spLocks/>
              </p:cNvSpPr>
              <p:nvPr/>
            </p:nvSpPr>
            <p:spPr bwMode="auto">
              <a:xfrm>
                <a:off x="4665" y="3723"/>
                <a:ext cx="26" cy="12"/>
              </a:xfrm>
              <a:custGeom>
                <a:avLst/>
                <a:gdLst>
                  <a:gd name="T0" fmla="*/ 14 w 311"/>
                  <a:gd name="T1" fmla="*/ 0 h 150"/>
                  <a:gd name="T2" fmla="*/ 10 w 311"/>
                  <a:gd name="T3" fmla="*/ 0 h 150"/>
                  <a:gd name="T4" fmla="*/ 6 w 311"/>
                  <a:gd name="T5" fmla="*/ 2 h 150"/>
                  <a:gd name="T6" fmla="*/ 3 w 311"/>
                  <a:gd name="T7" fmla="*/ 5 h 150"/>
                  <a:gd name="T8" fmla="*/ 0 w 311"/>
                  <a:gd name="T9" fmla="*/ 9 h 150"/>
                  <a:gd name="T10" fmla="*/ 4 w 311"/>
                  <a:gd name="T11" fmla="*/ 12 h 150"/>
                  <a:gd name="T12" fmla="*/ 8 w 311"/>
                  <a:gd name="T13" fmla="*/ 9 h 150"/>
                  <a:gd name="T14" fmla="*/ 12 w 311"/>
                  <a:gd name="T15" fmla="*/ 8 h 150"/>
                  <a:gd name="T16" fmla="*/ 26 w 311"/>
                  <a:gd name="T17" fmla="*/ 7 h 150"/>
                  <a:gd name="T18" fmla="*/ 25 w 311"/>
                  <a:gd name="T19" fmla="*/ 5 h 150"/>
                  <a:gd name="T20" fmla="*/ 21 w 311"/>
                  <a:gd name="T21" fmla="*/ 2 h 150"/>
                  <a:gd name="T22" fmla="*/ 18 w 311"/>
                  <a:gd name="T23" fmla="*/ 1 h 150"/>
                  <a:gd name="T24" fmla="*/ 14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5" y="0"/>
                    </a:moveTo>
                    <a:lnTo>
                      <a:pt x="124" y="4"/>
                    </a:lnTo>
                    <a:lnTo>
                      <a:pt x="76" y="25"/>
                    </a:lnTo>
                    <a:lnTo>
                      <a:pt x="34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4" y="114"/>
                    </a:lnTo>
                    <a:lnTo>
                      <a:pt x="147" y="102"/>
                    </a:lnTo>
                    <a:lnTo>
                      <a:pt x="311" y="82"/>
                    </a:lnTo>
                    <a:lnTo>
                      <a:pt x="299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2" name="Freeform 2609"/>
              <p:cNvSpPr>
                <a:spLocks/>
              </p:cNvSpPr>
              <p:nvPr/>
            </p:nvSpPr>
            <p:spPr bwMode="auto">
              <a:xfrm>
                <a:off x="4708" y="3761"/>
                <a:ext cx="32" cy="22"/>
              </a:xfrm>
              <a:custGeom>
                <a:avLst/>
                <a:gdLst>
                  <a:gd name="T0" fmla="*/ 25 w 389"/>
                  <a:gd name="T1" fmla="*/ 0 h 270"/>
                  <a:gd name="T2" fmla="*/ 25 w 389"/>
                  <a:gd name="T3" fmla="*/ 0 h 270"/>
                  <a:gd name="T4" fmla="*/ 23 w 389"/>
                  <a:gd name="T5" fmla="*/ 6 h 270"/>
                  <a:gd name="T6" fmla="*/ 21 w 389"/>
                  <a:gd name="T7" fmla="*/ 11 h 270"/>
                  <a:gd name="T8" fmla="*/ 18 w 389"/>
                  <a:gd name="T9" fmla="*/ 13 h 270"/>
                  <a:gd name="T10" fmla="*/ 14 w 389"/>
                  <a:gd name="T11" fmla="*/ 14 h 270"/>
                  <a:gd name="T12" fmla="*/ 0 w 389"/>
                  <a:gd name="T13" fmla="*/ 14 h 270"/>
                  <a:gd name="T14" fmla="*/ 2 w 389"/>
                  <a:gd name="T15" fmla="*/ 17 h 270"/>
                  <a:gd name="T16" fmla="*/ 6 w 389"/>
                  <a:gd name="T17" fmla="*/ 20 h 270"/>
                  <a:gd name="T18" fmla="*/ 10 w 389"/>
                  <a:gd name="T19" fmla="*/ 21 h 270"/>
                  <a:gd name="T20" fmla="*/ 14 w 389"/>
                  <a:gd name="T21" fmla="*/ 22 h 270"/>
                  <a:gd name="T22" fmla="*/ 18 w 389"/>
                  <a:gd name="T23" fmla="*/ 21 h 270"/>
                  <a:gd name="T24" fmla="*/ 22 w 389"/>
                  <a:gd name="T25" fmla="*/ 20 h 270"/>
                  <a:gd name="T26" fmla="*/ 26 w 389"/>
                  <a:gd name="T27" fmla="*/ 16 h 270"/>
                  <a:gd name="T28" fmla="*/ 26 w 389"/>
                  <a:gd name="T29" fmla="*/ 16 h 270"/>
                  <a:gd name="T30" fmla="*/ 29 w 389"/>
                  <a:gd name="T31" fmla="*/ 12 h 270"/>
                  <a:gd name="T32" fmla="*/ 31 w 389"/>
                  <a:gd name="T33" fmla="*/ 7 h 270"/>
                  <a:gd name="T34" fmla="*/ 32 w 389"/>
                  <a:gd name="T35" fmla="*/ 1 h 270"/>
                  <a:gd name="T36" fmla="*/ 25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2" y="0"/>
                    </a:moveTo>
                    <a:lnTo>
                      <a:pt x="302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0"/>
                    </a:lnTo>
                    <a:lnTo>
                      <a:pt x="375" y="88"/>
                    </a:lnTo>
                    <a:lnTo>
                      <a:pt x="389" y="1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3" name="Freeform 2610"/>
              <p:cNvSpPr>
                <a:spLocks/>
              </p:cNvSpPr>
              <p:nvPr/>
            </p:nvSpPr>
            <p:spPr bwMode="auto">
              <a:xfrm>
                <a:off x="4702" y="3728"/>
                <a:ext cx="20" cy="47"/>
              </a:xfrm>
              <a:custGeom>
                <a:avLst/>
                <a:gdLst>
                  <a:gd name="T0" fmla="*/ 8 w 241"/>
                  <a:gd name="T1" fmla="*/ 0 h 574"/>
                  <a:gd name="T2" fmla="*/ 5 w 241"/>
                  <a:gd name="T3" fmla="*/ 4 h 574"/>
                  <a:gd name="T4" fmla="*/ 2 w 241"/>
                  <a:gd name="T5" fmla="*/ 9 h 574"/>
                  <a:gd name="T6" fmla="*/ 1 w 241"/>
                  <a:gd name="T7" fmla="*/ 13 h 574"/>
                  <a:gd name="T8" fmla="*/ 0 w 241"/>
                  <a:gd name="T9" fmla="*/ 19 h 574"/>
                  <a:gd name="T10" fmla="*/ 0 w 241"/>
                  <a:gd name="T11" fmla="*/ 25 h 574"/>
                  <a:gd name="T12" fmla="*/ 0 w 241"/>
                  <a:gd name="T13" fmla="*/ 26 h 574"/>
                  <a:gd name="T14" fmla="*/ 0 w 241"/>
                  <a:gd name="T15" fmla="*/ 32 h 574"/>
                  <a:gd name="T16" fmla="*/ 1 w 241"/>
                  <a:gd name="T17" fmla="*/ 38 h 574"/>
                  <a:gd name="T18" fmla="*/ 3 w 241"/>
                  <a:gd name="T19" fmla="*/ 43 h 574"/>
                  <a:gd name="T20" fmla="*/ 5 w 241"/>
                  <a:gd name="T21" fmla="*/ 47 h 574"/>
                  <a:gd name="T22" fmla="*/ 20 w 241"/>
                  <a:gd name="T23" fmla="*/ 47 h 574"/>
                  <a:gd name="T24" fmla="*/ 18 w 241"/>
                  <a:gd name="T25" fmla="*/ 47 h 574"/>
                  <a:gd name="T26" fmla="*/ 14 w 241"/>
                  <a:gd name="T27" fmla="*/ 45 h 574"/>
                  <a:gd name="T28" fmla="*/ 11 w 241"/>
                  <a:gd name="T29" fmla="*/ 42 h 574"/>
                  <a:gd name="T30" fmla="*/ 11 w 241"/>
                  <a:gd name="T31" fmla="*/ 41 h 574"/>
                  <a:gd name="T32" fmla="*/ 9 w 241"/>
                  <a:gd name="T33" fmla="*/ 37 h 574"/>
                  <a:gd name="T34" fmla="*/ 8 w 241"/>
                  <a:gd name="T35" fmla="*/ 32 h 574"/>
                  <a:gd name="T36" fmla="*/ 8 w 241"/>
                  <a:gd name="T37" fmla="*/ 25 h 574"/>
                  <a:gd name="T38" fmla="*/ 8 w 241"/>
                  <a:gd name="T39" fmla="*/ 25 h 574"/>
                  <a:gd name="T40" fmla="*/ 8 w 241"/>
                  <a:gd name="T41" fmla="*/ 18 h 574"/>
                  <a:gd name="T42" fmla="*/ 9 w 241"/>
                  <a:gd name="T43" fmla="*/ 13 h 574"/>
                  <a:gd name="T44" fmla="*/ 11 w 241"/>
                  <a:gd name="T45" fmla="*/ 8 h 574"/>
                  <a:gd name="T46" fmla="*/ 12 w 241"/>
                  <a:gd name="T47" fmla="*/ 7 h 574"/>
                  <a:gd name="T48" fmla="*/ 16 w 241"/>
                  <a:gd name="T49" fmla="*/ 4 h 574"/>
                  <a:gd name="T50" fmla="*/ 20 w 241"/>
                  <a:gd name="T51" fmla="*/ 3 h 574"/>
                  <a:gd name="T52" fmla="*/ 8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4" name="Freeform 2611"/>
              <p:cNvSpPr>
                <a:spLocks/>
              </p:cNvSpPr>
              <p:nvPr/>
            </p:nvSpPr>
            <p:spPr bwMode="auto">
              <a:xfrm>
                <a:off x="4710" y="3723"/>
                <a:ext cx="29" cy="20"/>
              </a:xfrm>
              <a:custGeom>
                <a:avLst/>
                <a:gdLst>
                  <a:gd name="T0" fmla="*/ 12 w 352"/>
                  <a:gd name="T1" fmla="*/ 0 h 237"/>
                  <a:gd name="T2" fmla="*/ 10 w 352"/>
                  <a:gd name="T3" fmla="*/ 0 h 237"/>
                  <a:gd name="T4" fmla="*/ 6 w 352"/>
                  <a:gd name="T5" fmla="*/ 1 h 237"/>
                  <a:gd name="T6" fmla="*/ 2 w 352"/>
                  <a:gd name="T7" fmla="*/ 4 h 237"/>
                  <a:gd name="T8" fmla="*/ 0 w 352"/>
                  <a:gd name="T9" fmla="*/ 5 h 237"/>
                  <a:gd name="T10" fmla="*/ 12 w 352"/>
                  <a:gd name="T11" fmla="*/ 8 h 237"/>
                  <a:gd name="T12" fmla="*/ 15 w 352"/>
                  <a:gd name="T13" fmla="*/ 9 h 237"/>
                  <a:gd name="T14" fmla="*/ 18 w 352"/>
                  <a:gd name="T15" fmla="*/ 11 h 237"/>
                  <a:gd name="T16" fmla="*/ 20 w 352"/>
                  <a:gd name="T17" fmla="*/ 14 h 237"/>
                  <a:gd name="T18" fmla="*/ 22 w 352"/>
                  <a:gd name="T19" fmla="*/ 20 h 237"/>
                  <a:gd name="T20" fmla="*/ 29 w 352"/>
                  <a:gd name="T21" fmla="*/ 19 h 237"/>
                  <a:gd name="T22" fmla="*/ 28 w 352"/>
                  <a:gd name="T23" fmla="*/ 14 h 237"/>
                  <a:gd name="T24" fmla="*/ 26 w 352"/>
                  <a:gd name="T25" fmla="*/ 9 h 237"/>
                  <a:gd name="T26" fmla="*/ 23 w 352"/>
                  <a:gd name="T27" fmla="*/ 5 h 237"/>
                  <a:gd name="T28" fmla="*/ 21 w 352"/>
                  <a:gd name="T29" fmla="*/ 3 h 237"/>
                  <a:gd name="T30" fmla="*/ 16 w 352"/>
                  <a:gd name="T31" fmla="*/ 1 h 237"/>
                  <a:gd name="T32" fmla="*/ 12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2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3" y="57"/>
                    </a:lnTo>
                    <a:lnTo>
                      <a:pt x="249" y="30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5" name="Rectangle 2612"/>
              <p:cNvSpPr>
                <a:spLocks noChangeArrowheads="1"/>
              </p:cNvSpPr>
              <p:nvPr/>
            </p:nvSpPr>
            <p:spPr bwMode="auto">
              <a:xfrm>
                <a:off x="4746" y="3724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6" name="Rectangle 2613"/>
              <p:cNvSpPr>
                <a:spLocks noChangeArrowheads="1"/>
              </p:cNvSpPr>
              <p:nvPr/>
            </p:nvSpPr>
            <p:spPr bwMode="auto">
              <a:xfrm>
                <a:off x="4746" y="3702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7" name="Freeform 2614"/>
              <p:cNvSpPr>
                <a:spLocks/>
              </p:cNvSpPr>
              <p:nvPr/>
            </p:nvSpPr>
            <p:spPr bwMode="auto">
              <a:xfrm>
                <a:off x="4766" y="3775"/>
                <a:ext cx="27" cy="8"/>
              </a:xfrm>
              <a:custGeom>
                <a:avLst/>
                <a:gdLst>
                  <a:gd name="T0" fmla="*/ 17 w 322"/>
                  <a:gd name="T1" fmla="*/ 0 h 102"/>
                  <a:gd name="T2" fmla="*/ 13 w 322"/>
                  <a:gd name="T3" fmla="*/ 1 h 102"/>
                  <a:gd name="T4" fmla="*/ 0 w 322"/>
                  <a:gd name="T5" fmla="*/ 4 h 102"/>
                  <a:gd name="T6" fmla="*/ 2 w 322"/>
                  <a:gd name="T7" fmla="*/ 5 h 102"/>
                  <a:gd name="T8" fmla="*/ 6 w 322"/>
                  <a:gd name="T9" fmla="*/ 7 h 102"/>
                  <a:gd name="T10" fmla="*/ 11 w 322"/>
                  <a:gd name="T11" fmla="*/ 8 h 102"/>
                  <a:gd name="T12" fmla="*/ 15 w 322"/>
                  <a:gd name="T13" fmla="*/ 8 h 102"/>
                  <a:gd name="T14" fmla="*/ 19 w 322"/>
                  <a:gd name="T15" fmla="*/ 6 h 102"/>
                  <a:gd name="T16" fmla="*/ 19 w 322"/>
                  <a:gd name="T17" fmla="*/ 6 h 102"/>
                  <a:gd name="T18" fmla="*/ 23 w 322"/>
                  <a:gd name="T19" fmla="*/ 4 h 102"/>
                  <a:gd name="T20" fmla="*/ 27 w 322"/>
                  <a:gd name="T21" fmla="*/ 0 h 102"/>
                  <a:gd name="T22" fmla="*/ 17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8" name="Freeform 2615"/>
              <p:cNvSpPr>
                <a:spLocks/>
              </p:cNvSpPr>
              <p:nvPr/>
            </p:nvSpPr>
            <p:spPr bwMode="auto">
              <a:xfrm>
                <a:off x="4762" y="3751"/>
                <a:ext cx="31" cy="28"/>
              </a:xfrm>
              <a:custGeom>
                <a:avLst/>
                <a:gdLst>
                  <a:gd name="T0" fmla="*/ 10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2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7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10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4 w 362"/>
                  <a:gd name="T33" fmla="*/ 7 h 336"/>
                  <a:gd name="T34" fmla="*/ 19 w 362"/>
                  <a:gd name="T35" fmla="*/ 6 h 336"/>
                  <a:gd name="T36" fmla="*/ 23 w 362"/>
                  <a:gd name="T37" fmla="*/ 5 h 336"/>
                  <a:gd name="T38" fmla="*/ 27 w 362"/>
                  <a:gd name="T39" fmla="*/ 4 h 336"/>
                  <a:gd name="T40" fmla="*/ 31 w 362"/>
                  <a:gd name="T41" fmla="*/ 2 h 336"/>
                  <a:gd name="T42" fmla="*/ 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9" name="Freeform 2616"/>
              <p:cNvSpPr>
                <a:spLocks/>
              </p:cNvSpPr>
              <p:nvPr/>
            </p:nvSpPr>
            <p:spPr bwMode="auto">
              <a:xfrm>
                <a:off x="4764" y="3731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0" name="Freeform 2617"/>
              <p:cNvSpPr>
                <a:spLocks/>
              </p:cNvSpPr>
              <p:nvPr/>
            </p:nvSpPr>
            <p:spPr bwMode="auto">
              <a:xfrm>
                <a:off x="4767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1" name="Freeform 2618"/>
              <p:cNvSpPr>
                <a:spLocks/>
              </p:cNvSpPr>
              <p:nvPr/>
            </p:nvSpPr>
            <p:spPr bwMode="auto">
              <a:xfrm>
                <a:off x="4836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2" name="Freeform 2619"/>
              <p:cNvSpPr>
                <a:spLocks/>
              </p:cNvSpPr>
              <p:nvPr/>
            </p:nvSpPr>
            <p:spPr bwMode="auto">
              <a:xfrm>
                <a:off x="4832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3" name="Freeform 2620"/>
              <p:cNvSpPr>
                <a:spLocks/>
              </p:cNvSpPr>
              <p:nvPr/>
            </p:nvSpPr>
            <p:spPr bwMode="auto">
              <a:xfrm>
                <a:off x="4833" y="3731"/>
                <a:ext cx="19" cy="11"/>
              </a:xfrm>
              <a:custGeom>
                <a:avLst/>
                <a:gdLst>
                  <a:gd name="T0" fmla="*/ 3 w 221"/>
                  <a:gd name="T1" fmla="*/ 0 h 135"/>
                  <a:gd name="T2" fmla="*/ 1 w 221"/>
                  <a:gd name="T3" fmla="*/ 4 h 135"/>
                  <a:gd name="T4" fmla="*/ 0 w 221"/>
                  <a:gd name="T5" fmla="*/ 10 h 135"/>
                  <a:gd name="T6" fmla="*/ 7 w 221"/>
                  <a:gd name="T7" fmla="*/ 11 h 135"/>
                  <a:gd name="T8" fmla="*/ 9 w 221"/>
                  <a:gd name="T9" fmla="*/ 7 h 135"/>
                  <a:gd name="T10" fmla="*/ 11 w 221"/>
                  <a:gd name="T11" fmla="*/ 3 h 135"/>
                  <a:gd name="T12" fmla="*/ 14 w 221"/>
                  <a:gd name="T13" fmla="*/ 1 h 135"/>
                  <a:gd name="T14" fmla="*/ 19 w 221"/>
                  <a:gd name="T15" fmla="*/ 0 h 135"/>
                  <a:gd name="T16" fmla="*/ 3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4" name="Freeform 2621"/>
              <p:cNvSpPr>
                <a:spLocks/>
              </p:cNvSpPr>
              <p:nvPr/>
            </p:nvSpPr>
            <p:spPr bwMode="auto">
              <a:xfrm>
                <a:off x="4837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8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5" name="Freeform 2622"/>
              <p:cNvSpPr>
                <a:spLocks/>
              </p:cNvSpPr>
              <p:nvPr/>
            </p:nvSpPr>
            <p:spPr bwMode="auto">
              <a:xfrm>
                <a:off x="4843" y="3702"/>
                <a:ext cx="15" cy="15"/>
              </a:xfrm>
              <a:custGeom>
                <a:avLst/>
                <a:gdLst>
                  <a:gd name="T0" fmla="*/ 10 w 185"/>
                  <a:gd name="T1" fmla="*/ 0 h 183"/>
                  <a:gd name="T2" fmla="*/ 0 w 185"/>
                  <a:gd name="T3" fmla="*/ 0 h 183"/>
                  <a:gd name="T4" fmla="*/ 9 w 185"/>
                  <a:gd name="T5" fmla="*/ 15 h 183"/>
                  <a:gd name="T6" fmla="*/ 15 w 185"/>
                  <a:gd name="T7" fmla="*/ 15 h 183"/>
                  <a:gd name="T8" fmla="*/ 10 w 18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83"/>
                  <a:gd name="T17" fmla="*/ 185 w 18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83">
                    <a:moveTo>
                      <a:pt x="119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5" y="183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6" name="Freeform 2623"/>
              <p:cNvSpPr>
                <a:spLocks/>
              </p:cNvSpPr>
              <p:nvPr/>
            </p:nvSpPr>
            <p:spPr bwMode="auto">
              <a:xfrm>
                <a:off x="4908" y="3774"/>
                <a:ext cx="25" cy="9"/>
              </a:xfrm>
              <a:custGeom>
                <a:avLst/>
                <a:gdLst>
                  <a:gd name="T0" fmla="*/ 18 w 299"/>
                  <a:gd name="T1" fmla="*/ 0 h 111"/>
                  <a:gd name="T2" fmla="*/ 14 w 299"/>
                  <a:gd name="T3" fmla="*/ 1 h 111"/>
                  <a:gd name="T4" fmla="*/ 0 w 299"/>
                  <a:gd name="T5" fmla="*/ 2 h 111"/>
                  <a:gd name="T6" fmla="*/ 3 w 299"/>
                  <a:gd name="T7" fmla="*/ 5 h 111"/>
                  <a:gd name="T8" fmla="*/ 4 w 299"/>
                  <a:gd name="T9" fmla="*/ 6 h 111"/>
                  <a:gd name="T10" fmla="*/ 8 w 299"/>
                  <a:gd name="T11" fmla="*/ 8 h 111"/>
                  <a:gd name="T12" fmla="*/ 13 w 299"/>
                  <a:gd name="T13" fmla="*/ 9 h 111"/>
                  <a:gd name="T14" fmla="*/ 14 w 299"/>
                  <a:gd name="T15" fmla="*/ 9 h 111"/>
                  <a:gd name="T16" fmla="*/ 19 w 299"/>
                  <a:gd name="T17" fmla="*/ 8 h 111"/>
                  <a:gd name="T18" fmla="*/ 22 w 299"/>
                  <a:gd name="T19" fmla="*/ 5 h 111"/>
                  <a:gd name="T20" fmla="*/ 25 w 299"/>
                  <a:gd name="T21" fmla="*/ 1 h 111"/>
                  <a:gd name="T22" fmla="*/ 18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7" name="Freeform 2624"/>
              <p:cNvSpPr>
                <a:spLocks/>
              </p:cNvSpPr>
              <p:nvPr/>
            </p:nvSpPr>
            <p:spPr bwMode="auto">
              <a:xfrm>
                <a:off x="4902" y="3723"/>
                <a:ext cx="30" cy="53"/>
              </a:xfrm>
              <a:custGeom>
                <a:avLst/>
                <a:gdLst>
                  <a:gd name="T0" fmla="*/ 18 w 363"/>
                  <a:gd name="T1" fmla="*/ 0 h 635"/>
                  <a:gd name="T2" fmla="*/ 17 w 363"/>
                  <a:gd name="T3" fmla="*/ 0 h 635"/>
                  <a:gd name="T4" fmla="*/ 12 w 363"/>
                  <a:gd name="T5" fmla="*/ 1 h 635"/>
                  <a:gd name="T6" fmla="*/ 9 w 363"/>
                  <a:gd name="T7" fmla="*/ 4 h 635"/>
                  <a:gd name="T8" fmla="*/ 7 w 363"/>
                  <a:gd name="T9" fmla="*/ 5 h 635"/>
                  <a:gd name="T10" fmla="*/ 4 w 363"/>
                  <a:gd name="T11" fmla="*/ 9 h 635"/>
                  <a:gd name="T12" fmla="*/ 2 w 363"/>
                  <a:gd name="T13" fmla="*/ 15 h 635"/>
                  <a:gd name="T14" fmla="*/ 1 w 363"/>
                  <a:gd name="T15" fmla="*/ 18 h 635"/>
                  <a:gd name="T16" fmla="*/ 0 w 363"/>
                  <a:gd name="T17" fmla="*/ 24 h 635"/>
                  <a:gd name="T18" fmla="*/ 0 w 363"/>
                  <a:gd name="T19" fmla="*/ 30 h 635"/>
                  <a:gd name="T20" fmla="*/ 0 w 363"/>
                  <a:gd name="T21" fmla="*/ 35 h 635"/>
                  <a:gd name="T22" fmla="*/ 1 w 363"/>
                  <a:gd name="T23" fmla="*/ 41 h 635"/>
                  <a:gd name="T24" fmla="*/ 2 w 363"/>
                  <a:gd name="T25" fmla="*/ 46 h 635"/>
                  <a:gd name="T26" fmla="*/ 3 w 363"/>
                  <a:gd name="T27" fmla="*/ 48 h 635"/>
                  <a:gd name="T28" fmla="*/ 6 w 363"/>
                  <a:gd name="T29" fmla="*/ 53 h 635"/>
                  <a:gd name="T30" fmla="*/ 19 w 363"/>
                  <a:gd name="T31" fmla="*/ 52 h 635"/>
                  <a:gd name="T32" fmla="*/ 18 w 363"/>
                  <a:gd name="T33" fmla="*/ 52 h 635"/>
                  <a:gd name="T34" fmla="*/ 14 w 363"/>
                  <a:gd name="T35" fmla="*/ 51 h 635"/>
                  <a:gd name="T36" fmla="*/ 11 w 363"/>
                  <a:gd name="T37" fmla="*/ 47 h 635"/>
                  <a:gd name="T38" fmla="*/ 9 w 363"/>
                  <a:gd name="T39" fmla="*/ 43 h 635"/>
                  <a:gd name="T40" fmla="*/ 8 w 363"/>
                  <a:gd name="T41" fmla="*/ 37 h 635"/>
                  <a:gd name="T42" fmla="*/ 7 w 363"/>
                  <a:gd name="T43" fmla="*/ 30 h 635"/>
                  <a:gd name="T44" fmla="*/ 7 w 363"/>
                  <a:gd name="T45" fmla="*/ 30 h 635"/>
                  <a:gd name="T46" fmla="*/ 8 w 363"/>
                  <a:gd name="T47" fmla="*/ 23 h 635"/>
                  <a:gd name="T48" fmla="*/ 9 w 363"/>
                  <a:gd name="T49" fmla="*/ 18 h 635"/>
                  <a:gd name="T50" fmla="*/ 11 w 363"/>
                  <a:gd name="T51" fmla="*/ 13 h 635"/>
                  <a:gd name="T52" fmla="*/ 11 w 363"/>
                  <a:gd name="T53" fmla="*/ 13 h 635"/>
                  <a:gd name="T54" fmla="*/ 15 w 363"/>
                  <a:gd name="T55" fmla="*/ 9 h 635"/>
                  <a:gd name="T56" fmla="*/ 19 w 363"/>
                  <a:gd name="T57" fmla="*/ 8 h 635"/>
                  <a:gd name="T58" fmla="*/ 30 w 363"/>
                  <a:gd name="T59" fmla="*/ 8 h 635"/>
                  <a:gd name="T60" fmla="*/ 29 w 363"/>
                  <a:gd name="T61" fmla="*/ 6 h 635"/>
                  <a:gd name="T62" fmla="*/ 25 w 363"/>
                  <a:gd name="T63" fmla="*/ 2 h 635"/>
                  <a:gd name="T64" fmla="*/ 23 w 363"/>
                  <a:gd name="T65" fmla="*/ 1 h 635"/>
                  <a:gd name="T66" fmla="*/ 18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8" name="Freeform 2625"/>
              <p:cNvSpPr>
                <a:spLocks/>
              </p:cNvSpPr>
              <p:nvPr/>
            </p:nvSpPr>
            <p:spPr bwMode="auto">
              <a:xfrm>
                <a:off x="4921" y="3702"/>
                <a:ext cx="18" cy="80"/>
              </a:xfrm>
              <a:custGeom>
                <a:avLst/>
                <a:gdLst>
                  <a:gd name="T0" fmla="*/ 18 w 223"/>
                  <a:gd name="T1" fmla="*/ 0 h 959"/>
                  <a:gd name="T2" fmla="*/ 11 w 223"/>
                  <a:gd name="T3" fmla="*/ 0 h 959"/>
                  <a:gd name="T4" fmla="*/ 11 w 223"/>
                  <a:gd name="T5" fmla="*/ 29 h 959"/>
                  <a:gd name="T6" fmla="*/ 0 w 223"/>
                  <a:gd name="T7" fmla="*/ 29 h 959"/>
                  <a:gd name="T8" fmla="*/ 1 w 223"/>
                  <a:gd name="T9" fmla="*/ 29 h 959"/>
                  <a:gd name="T10" fmla="*/ 5 w 223"/>
                  <a:gd name="T11" fmla="*/ 31 h 959"/>
                  <a:gd name="T12" fmla="*/ 8 w 223"/>
                  <a:gd name="T13" fmla="*/ 34 h 959"/>
                  <a:gd name="T14" fmla="*/ 8 w 223"/>
                  <a:gd name="T15" fmla="*/ 35 h 959"/>
                  <a:gd name="T16" fmla="*/ 10 w 223"/>
                  <a:gd name="T17" fmla="*/ 39 h 959"/>
                  <a:gd name="T18" fmla="*/ 11 w 223"/>
                  <a:gd name="T19" fmla="*/ 45 h 959"/>
                  <a:gd name="T20" fmla="*/ 11 w 223"/>
                  <a:gd name="T21" fmla="*/ 52 h 959"/>
                  <a:gd name="T22" fmla="*/ 11 w 223"/>
                  <a:gd name="T23" fmla="*/ 58 h 959"/>
                  <a:gd name="T24" fmla="*/ 10 w 223"/>
                  <a:gd name="T25" fmla="*/ 64 h 959"/>
                  <a:gd name="T26" fmla="*/ 8 w 223"/>
                  <a:gd name="T27" fmla="*/ 68 h 959"/>
                  <a:gd name="T28" fmla="*/ 8 w 223"/>
                  <a:gd name="T29" fmla="*/ 69 h 959"/>
                  <a:gd name="T30" fmla="*/ 4 w 223"/>
                  <a:gd name="T31" fmla="*/ 72 h 959"/>
                  <a:gd name="T32" fmla="*/ 11 w 223"/>
                  <a:gd name="T33" fmla="*/ 73 h 959"/>
                  <a:gd name="T34" fmla="*/ 11 w 223"/>
                  <a:gd name="T35" fmla="*/ 80 h 959"/>
                  <a:gd name="T36" fmla="*/ 18 w 223"/>
                  <a:gd name="T37" fmla="*/ 80 h 959"/>
                  <a:gd name="T38" fmla="*/ 18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9" name="Rectangle 2626"/>
              <p:cNvSpPr>
                <a:spLocks noChangeArrowheads="1"/>
              </p:cNvSpPr>
              <p:nvPr/>
            </p:nvSpPr>
            <p:spPr bwMode="auto">
              <a:xfrm>
                <a:off x="4951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0" name="Rectangle 2627"/>
              <p:cNvSpPr>
                <a:spLocks noChangeArrowheads="1"/>
              </p:cNvSpPr>
              <p:nvPr/>
            </p:nvSpPr>
            <p:spPr bwMode="auto">
              <a:xfrm>
                <a:off x="4951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1" name="Freeform 2628"/>
              <p:cNvSpPr>
                <a:spLocks/>
              </p:cNvSpPr>
              <p:nvPr/>
            </p:nvSpPr>
            <p:spPr bwMode="auto">
              <a:xfrm>
                <a:off x="4969" y="3724"/>
                <a:ext cx="16" cy="58"/>
              </a:xfrm>
              <a:custGeom>
                <a:avLst/>
                <a:gdLst>
                  <a:gd name="T0" fmla="*/ 7 w 187"/>
                  <a:gd name="T1" fmla="*/ 0 h 695"/>
                  <a:gd name="T2" fmla="*/ 0 w 187"/>
                  <a:gd name="T3" fmla="*/ 0 h 695"/>
                  <a:gd name="T4" fmla="*/ 0 w 187"/>
                  <a:gd name="T5" fmla="*/ 58 h 695"/>
                  <a:gd name="T6" fmla="*/ 7 w 187"/>
                  <a:gd name="T7" fmla="*/ 58 h 695"/>
                  <a:gd name="T8" fmla="*/ 7 w 187"/>
                  <a:gd name="T9" fmla="*/ 28 h 695"/>
                  <a:gd name="T10" fmla="*/ 8 w 187"/>
                  <a:gd name="T11" fmla="*/ 22 h 695"/>
                  <a:gd name="T12" fmla="*/ 9 w 187"/>
                  <a:gd name="T13" fmla="*/ 16 h 695"/>
                  <a:gd name="T14" fmla="*/ 9 w 187"/>
                  <a:gd name="T15" fmla="*/ 16 h 695"/>
                  <a:gd name="T16" fmla="*/ 12 w 187"/>
                  <a:gd name="T17" fmla="*/ 11 h 695"/>
                  <a:gd name="T18" fmla="*/ 12 w 187"/>
                  <a:gd name="T19" fmla="*/ 11 h 695"/>
                  <a:gd name="T20" fmla="*/ 16 w 187"/>
                  <a:gd name="T21" fmla="*/ 9 h 695"/>
                  <a:gd name="T22" fmla="*/ 7 w 187"/>
                  <a:gd name="T23" fmla="*/ 9 h 695"/>
                  <a:gd name="T24" fmla="*/ 7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2" name="Freeform 2629"/>
              <p:cNvSpPr>
                <a:spLocks/>
              </p:cNvSpPr>
              <p:nvPr/>
            </p:nvSpPr>
            <p:spPr bwMode="auto">
              <a:xfrm>
                <a:off x="4976" y="3723"/>
                <a:ext cx="17" cy="12"/>
              </a:xfrm>
              <a:custGeom>
                <a:avLst/>
                <a:gdLst>
                  <a:gd name="T0" fmla="*/ 9 w 203"/>
                  <a:gd name="T1" fmla="*/ 0 h 147"/>
                  <a:gd name="T2" fmla="*/ 9 w 203"/>
                  <a:gd name="T3" fmla="*/ 0 h 147"/>
                  <a:gd name="T4" fmla="*/ 5 w 203"/>
                  <a:gd name="T5" fmla="*/ 2 h 147"/>
                  <a:gd name="T6" fmla="*/ 3 w 203"/>
                  <a:gd name="T7" fmla="*/ 4 h 147"/>
                  <a:gd name="T8" fmla="*/ 0 w 203"/>
                  <a:gd name="T9" fmla="*/ 10 h 147"/>
                  <a:gd name="T10" fmla="*/ 9 w 203"/>
                  <a:gd name="T11" fmla="*/ 10 h 147"/>
                  <a:gd name="T12" fmla="*/ 10 w 203"/>
                  <a:gd name="T13" fmla="*/ 10 h 147"/>
                  <a:gd name="T14" fmla="*/ 14 w 203"/>
                  <a:gd name="T15" fmla="*/ 12 h 147"/>
                  <a:gd name="T16" fmla="*/ 17 w 203"/>
                  <a:gd name="T17" fmla="*/ 3 h 147"/>
                  <a:gd name="T18" fmla="*/ 14 w 203"/>
                  <a:gd name="T19" fmla="*/ 1 h 147"/>
                  <a:gd name="T20" fmla="*/ 9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3" name="Freeform 2630"/>
              <p:cNvSpPr>
                <a:spLocks/>
              </p:cNvSpPr>
              <p:nvPr/>
            </p:nvSpPr>
            <p:spPr bwMode="auto">
              <a:xfrm>
                <a:off x="5000" y="3763"/>
                <a:ext cx="35" cy="20"/>
              </a:xfrm>
              <a:custGeom>
                <a:avLst/>
                <a:gdLst>
                  <a:gd name="T0" fmla="*/ 27 w 409"/>
                  <a:gd name="T1" fmla="*/ 0 h 239"/>
                  <a:gd name="T2" fmla="*/ 26 w 409"/>
                  <a:gd name="T3" fmla="*/ 5 h 239"/>
                  <a:gd name="T4" fmla="*/ 23 w 409"/>
                  <a:gd name="T5" fmla="*/ 9 h 239"/>
                  <a:gd name="T6" fmla="*/ 20 w 409"/>
                  <a:gd name="T7" fmla="*/ 11 h 239"/>
                  <a:gd name="T8" fmla="*/ 15 w 409"/>
                  <a:gd name="T9" fmla="*/ 12 h 239"/>
                  <a:gd name="T10" fmla="*/ 0 w 409"/>
                  <a:gd name="T11" fmla="*/ 12 h 239"/>
                  <a:gd name="T12" fmla="*/ 3 w 409"/>
                  <a:gd name="T13" fmla="*/ 15 h 239"/>
                  <a:gd name="T14" fmla="*/ 6 w 409"/>
                  <a:gd name="T15" fmla="*/ 18 h 239"/>
                  <a:gd name="T16" fmla="*/ 11 w 409"/>
                  <a:gd name="T17" fmla="*/ 19 h 239"/>
                  <a:gd name="T18" fmla="*/ 15 w 409"/>
                  <a:gd name="T19" fmla="*/ 20 h 239"/>
                  <a:gd name="T20" fmla="*/ 20 w 409"/>
                  <a:gd name="T21" fmla="*/ 19 h 239"/>
                  <a:gd name="T22" fmla="*/ 25 w 409"/>
                  <a:gd name="T23" fmla="*/ 18 h 239"/>
                  <a:gd name="T24" fmla="*/ 28 w 409"/>
                  <a:gd name="T25" fmla="*/ 15 h 239"/>
                  <a:gd name="T26" fmla="*/ 31 w 409"/>
                  <a:gd name="T27" fmla="*/ 12 h 239"/>
                  <a:gd name="T28" fmla="*/ 33 w 409"/>
                  <a:gd name="T29" fmla="*/ 7 h 239"/>
                  <a:gd name="T30" fmla="*/ 35 w 409"/>
                  <a:gd name="T31" fmla="*/ 1 h 239"/>
                  <a:gd name="T32" fmla="*/ 2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4" name="Freeform 2631"/>
              <p:cNvSpPr>
                <a:spLocks/>
              </p:cNvSpPr>
              <p:nvPr/>
            </p:nvSpPr>
            <p:spPr bwMode="auto">
              <a:xfrm>
                <a:off x="4995" y="3731"/>
                <a:ext cx="40" cy="44"/>
              </a:xfrm>
              <a:custGeom>
                <a:avLst/>
                <a:gdLst>
                  <a:gd name="T0" fmla="*/ 6 w 480"/>
                  <a:gd name="T1" fmla="*/ 0 h 534"/>
                  <a:gd name="T2" fmla="*/ 5 w 480"/>
                  <a:gd name="T3" fmla="*/ 1 h 534"/>
                  <a:gd name="T4" fmla="*/ 3 w 480"/>
                  <a:gd name="T5" fmla="*/ 5 h 534"/>
                  <a:gd name="T6" fmla="*/ 1 w 480"/>
                  <a:gd name="T7" fmla="*/ 10 h 534"/>
                  <a:gd name="T8" fmla="*/ 0 w 480"/>
                  <a:gd name="T9" fmla="*/ 16 h 534"/>
                  <a:gd name="T10" fmla="*/ 0 w 480"/>
                  <a:gd name="T11" fmla="*/ 22 h 534"/>
                  <a:gd name="T12" fmla="*/ 0 w 480"/>
                  <a:gd name="T13" fmla="*/ 23 h 534"/>
                  <a:gd name="T14" fmla="*/ 0 w 480"/>
                  <a:gd name="T15" fmla="*/ 29 h 534"/>
                  <a:gd name="T16" fmla="*/ 1 w 480"/>
                  <a:gd name="T17" fmla="*/ 35 h 534"/>
                  <a:gd name="T18" fmla="*/ 3 w 480"/>
                  <a:gd name="T19" fmla="*/ 40 h 534"/>
                  <a:gd name="T20" fmla="*/ 6 w 480"/>
                  <a:gd name="T21" fmla="*/ 44 h 534"/>
                  <a:gd name="T22" fmla="*/ 21 w 480"/>
                  <a:gd name="T23" fmla="*/ 44 h 534"/>
                  <a:gd name="T24" fmla="*/ 19 w 480"/>
                  <a:gd name="T25" fmla="*/ 44 h 534"/>
                  <a:gd name="T26" fmla="*/ 15 w 480"/>
                  <a:gd name="T27" fmla="*/ 42 h 534"/>
                  <a:gd name="T28" fmla="*/ 12 w 480"/>
                  <a:gd name="T29" fmla="*/ 39 h 534"/>
                  <a:gd name="T30" fmla="*/ 10 w 480"/>
                  <a:gd name="T31" fmla="*/ 36 h 534"/>
                  <a:gd name="T32" fmla="*/ 8 w 480"/>
                  <a:gd name="T33" fmla="*/ 31 h 534"/>
                  <a:gd name="T34" fmla="*/ 8 w 480"/>
                  <a:gd name="T35" fmla="*/ 24 h 534"/>
                  <a:gd name="T36" fmla="*/ 40 w 480"/>
                  <a:gd name="T37" fmla="*/ 24 h 534"/>
                  <a:gd name="T38" fmla="*/ 40 w 480"/>
                  <a:gd name="T39" fmla="*/ 22 h 534"/>
                  <a:gd name="T40" fmla="*/ 40 w 480"/>
                  <a:gd name="T41" fmla="*/ 21 h 534"/>
                  <a:gd name="T42" fmla="*/ 8 w 480"/>
                  <a:gd name="T43" fmla="*/ 16 h 534"/>
                  <a:gd name="T44" fmla="*/ 8 w 480"/>
                  <a:gd name="T45" fmla="*/ 15 h 534"/>
                  <a:gd name="T46" fmla="*/ 9 w 480"/>
                  <a:gd name="T47" fmla="*/ 9 h 534"/>
                  <a:gd name="T48" fmla="*/ 12 w 480"/>
                  <a:gd name="T49" fmla="*/ 4 h 534"/>
                  <a:gd name="T50" fmla="*/ 12 w 480"/>
                  <a:gd name="T51" fmla="*/ 4 h 534"/>
                  <a:gd name="T52" fmla="*/ 16 w 480"/>
                  <a:gd name="T53" fmla="*/ 1 h 534"/>
                  <a:gd name="T54" fmla="*/ 20 w 480"/>
                  <a:gd name="T55" fmla="*/ 0 h 534"/>
                  <a:gd name="T56" fmla="*/ 6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5" name="Freeform 2632"/>
              <p:cNvSpPr>
                <a:spLocks/>
              </p:cNvSpPr>
              <p:nvPr/>
            </p:nvSpPr>
            <p:spPr bwMode="auto">
              <a:xfrm>
                <a:off x="5000" y="3723"/>
                <a:ext cx="35" cy="29"/>
              </a:xfrm>
              <a:custGeom>
                <a:avLst/>
                <a:gdLst>
                  <a:gd name="T0" fmla="*/ 15 w 413"/>
                  <a:gd name="T1" fmla="*/ 0 h 355"/>
                  <a:gd name="T2" fmla="*/ 12 w 413"/>
                  <a:gd name="T3" fmla="*/ 0 h 355"/>
                  <a:gd name="T4" fmla="*/ 7 w 413"/>
                  <a:gd name="T5" fmla="*/ 2 h 355"/>
                  <a:gd name="T6" fmla="*/ 3 w 413"/>
                  <a:gd name="T7" fmla="*/ 4 h 355"/>
                  <a:gd name="T8" fmla="*/ 0 w 413"/>
                  <a:gd name="T9" fmla="*/ 8 h 355"/>
                  <a:gd name="T10" fmla="*/ 15 w 413"/>
                  <a:gd name="T11" fmla="*/ 8 h 355"/>
                  <a:gd name="T12" fmla="*/ 17 w 413"/>
                  <a:gd name="T13" fmla="*/ 8 h 355"/>
                  <a:gd name="T14" fmla="*/ 21 w 413"/>
                  <a:gd name="T15" fmla="*/ 10 h 355"/>
                  <a:gd name="T16" fmla="*/ 24 w 413"/>
                  <a:gd name="T17" fmla="*/ 13 h 355"/>
                  <a:gd name="T18" fmla="*/ 26 w 413"/>
                  <a:gd name="T19" fmla="*/ 18 h 355"/>
                  <a:gd name="T20" fmla="*/ 27 w 413"/>
                  <a:gd name="T21" fmla="*/ 24 h 355"/>
                  <a:gd name="T22" fmla="*/ 2 w 413"/>
                  <a:gd name="T23" fmla="*/ 24 h 355"/>
                  <a:gd name="T24" fmla="*/ 35 w 413"/>
                  <a:gd name="T25" fmla="*/ 29 h 355"/>
                  <a:gd name="T26" fmla="*/ 35 w 413"/>
                  <a:gd name="T27" fmla="*/ 23 h 355"/>
                  <a:gd name="T28" fmla="*/ 33 w 413"/>
                  <a:gd name="T29" fmla="*/ 17 h 355"/>
                  <a:gd name="T30" fmla="*/ 32 w 413"/>
                  <a:gd name="T31" fmla="*/ 12 h 355"/>
                  <a:gd name="T32" fmla="*/ 29 w 413"/>
                  <a:gd name="T33" fmla="*/ 8 h 355"/>
                  <a:gd name="T34" fmla="*/ 27 w 413"/>
                  <a:gd name="T35" fmla="*/ 5 h 355"/>
                  <a:gd name="T36" fmla="*/ 24 w 413"/>
                  <a:gd name="T37" fmla="*/ 2 h 355"/>
                  <a:gd name="T38" fmla="*/ 20 w 413"/>
                  <a:gd name="T39" fmla="*/ 1 h 355"/>
                  <a:gd name="T40" fmla="*/ 1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6" name="Rectangle 2633"/>
              <p:cNvSpPr>
                <a:spLocks noChangeArrowheads="1"/>
              </p:cNvSpPr>
              <p:nvPr/>
            </p:nvSpPr>
            <p:spPr bwMode="auto">
              <a:xfrm>
                <a:off x="5044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7" name="Rectangle 2634"/>
              <p:cNvSpPr>
                <a:spLocks noChangeArrowheads="1"/>
              </p:cNvSpPr>
              <p:nvPr/>
            </p:nvSpPr>
            <p:spPr bwMode="auto">
              <a:xfrm>
                <a:off x="5044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8" name="Freeform 2635"/>
              <p:cNvSpPr>
                <a:spLocks/>
              </p:cNvSpPr>
              <p:nvPr/>
            </p:nvSpPr>
            <p:spPr bwMode="auto">
              <a:xfrm>
                <a:off x="5065" y="3773"/>
                <a:ext cx="14" cy="10"/>
              </a:xfrm>
              <a:custGeom>
                <a:avLst/>
                <a:gdLst>
                  <a:gd name="T0" fmla="*/ 13 w 178"/>
                  <a:gd name="T1" fmla="*/ 0 h 115"/>
                  <a:gd name="T2" fmla="*/ 10 w 178"/>
                  <a:gd name="T3" fmla="*/ 0 h 115"/>
                  <a:gd name="T4" fmla="*/ 0 w 178"/>
                  <a:gd name="T5" fmla="*/ 3 h 115"/>
                  <a:gd name="T6" fmla="*/ 0 w 178"/>
                  <a:gd name="T7" fmla="*/ 4 h 115"/>
                  <a:gd name="T8" fmla="*/ 3 w 178"/>
                  <a:gd name="T9" fmla="*/ 8 h 115"/>
                  <a:gd name="T10" fmla="*/ 4 w 178"/>
                  <a:gd name="T11" fmla="*/ 9 h 115"/>
                  <a:gd name="T12" fmla="*/ 9 w 178"/>
                  <a:gd name="T13" fmla="*/ 10 h 115"/>
                  <a:gd name="T14" fmla="*/ 10 w 178"/>
                  <a:gd name="T15" fmla="*/ 10 h 115"/>
                  <a:gd name="T16" fmla="*/ 14 w 178"/>
                  <a:gd name="T17" fmla="*/ 9 h 115"/>
                  <a:gd name="T18" fmla="*/ 13 w 178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5"/>
                  <a:gd name="T32" fmla="*/ 178 w 178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5">
                    <a:moveTo>
                      <a:pt x="165" y="0"/>
                    </a:moveTo>
                    <a:lnTo>
                      <a:pt x="126" y="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6" y="94"/>
                    </a:lnTo>
                    <a:lnTo>
                      <a:pt x="55" y="104"/>
                    </a:lnTo>
                    <a:lnTo>
                      <a:pt x="111" y="115"/>
                    </a:lnTo>
                    <a:lnTo>
                      <a:pt x="123" y="114"/>
                    </a:lnTo>
                    <a:lnTo>
                      <a:pt x="178" y="10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9" name="Freeform 2636"/>
              <p:cNvSpPr>
                <a:spLocks/>
              </p:cNvSpPr>
              <p:nvPr/>
            </p:nvSpPr>
            <p:spPr bwMode="auto">
              <a:xfrm>
                <a:off x="5058" y="3704"/>
                <a:ext cx="20" cy="73"/>
              </a:xfrm>
              <a:custGeom>
                <a:avLst/>
                <a:gdLst>
                  <a:gd name="T0" fmla="*/ 13 w 241"/>
                  <a:gd name="T1" fmla="*/ 0 h 872"/>
                  <a:gd name="T2" fmla="*/ 5 w 241"/>
                  <a:gd name="T3" fmla="*/ 6 h 872"/>
                  <a:gd name="T4" fmla="*/ 5 w 241"/>
                  <a:gd name="T5" fmla="*/ 20 h 872"/>
                  <a:gd name="T6" fmla="*/ 0 w 241"/>
                  <a:gd name="T7" fmla="*/ 20 h 872"/>
                  <a:gd name="T8" fmla="*/ 0 w 241"/>
                  <a:gd name="T9" fmla="*/ 28 h 872"/>
                  <a:gd name="T10" fmla="*/ 5 w 241"/>
                  <a:gd name="T11" fmla="*/ 28 h 872"/>
                  <a:gd name="T12" fmla="*/ 5 w 241"/>
                  <a:gd name="T13" fmla="*/ 61 h 872"/>
                  <a:gd name="T14" fmla="*/ 6 w 241"/>
                  <a:gd name="T15" fmla="*/ 69 h 872"/>
                  <a:gd name="T16" fmla="*/ 6 w 241"/>
                  <a:gd name="T17" fmla="*/ 73 h 872"/>
                  <a:gd name="T18" fmla="*/ 17 w 241"/>
                  <a:gd name="T19" fmla="*/ 70 h 872"/>
                  <a:gd name="T20" fmla="*/ 14 w 241"/>
                  <a:gd name="T21" fmla="*/ 69 h 872"/>
                  <a:gd name="T22" fmla="*/ 13 w 241"/>
                  <a:gd name="T23" fmla="*/ 67 h 872"/>
                  <a:gd name="T24" fmla="*/ 13 w 241"/>
                  <a:gd name="T25" fmla="*/ 62 h 872"/>
                  <a:gd name="T26" fmla="*/ 13 w 241"/>
                  <a:gd name="T27" fmla="*/ 28 h 872"/>
                  <a:gd name="T28" fmla="*/ 20 w 241"/>
                  <a:gd name="T29" fmla="*/ 28 h 872"/>
                  <a:gd name="T30" fmla="*/ 20 w 241"/>
                  <a:gd name="T31" fmla="*/ 20 h 872"/>
                  <a:gd name="T32" fmla="*/ 13 w 241"/>
                  <a:gd name="T33" fmla="*/ 20 h 872"/>
                  <a:gd name="T34" fmla="*/ 1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0" name="Freeform 2637"/>
              <p:cNvSpPr>
                <a:spLocks/>
              </p:cNvSpPr>
              <p:nvPr/>
            </p:nvSpPr>
            <p:spPr bwMode="auto">
              <a:xfrm>
                <a:off x="5087" y="3775"/>
                <a:ext cx="27" cy="8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5 h 102"/>
                  <a:gd name="T8" fmla="*/ 6 w 324"/>
                  <a:gd name="T9" fmla="*/ 7 h 102"/>
                  <a:gd name="T10" fmla="*/ 11 w 324"/>
                  <a:gd name="T11" fmla="*/ 8 h 102"/>
                  <a:gd name="T12" fmla="*/ 15 w 324"/>
                  <a:gd name="T13" fmla="*/ 8 h 102"/>
                  <a:gd name="T14" fmla="*/ 19 w 324"/>
                  <a:gd name="T15" fmla="*/ 6 h 102"/>
                  <a:gd name="T16" fmla="*/ 19 w 324"/>
                  <a:gd name="T17" fmla="*/ 6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1" name="Freeform 2638"/>
              <p:cNvSpPr>
                <a:spLocks/>
              </p:cNvSpPr>
              <p:nvPr/>
            </p:nvSpPr>
            <p:spPr bwMode="auto">
              <a:xfrm>
                <a:off x="5083" y="3751"/>
                <a:ext cx="30" cy="28"/>
              </a:xfrm>
              <a:custGeom>
                <a:avLst/>
                <a:gdLst>
                  <a:gd name="T0" fmla="*/ 9 w 362"/>
                  <a:gd name="T1" fmla="*/ 0 h 336"/>
                  <a:gd name="T2" fmla="*/ 5 w 362"/>
                  <a:gd name="T3" fmla="*/ 3 h 336"/>
                  <a:gd name="T4" fmla="*/ 4 w 362"/>
                  <a:gd name="T5" fmla="*/ 4 h 336"/>
                  <a:gd name="T6" fmla="*/ 1 w 362"/>
                  <a:gd name="T7" fmla="*/ 8 h 336"/>
                  <a:gd name="T8" fmla="*/ 1 w 362"/>
                  <a:gd name="T9" fmla="*/ 10 h 336"/>
                  <a:gd name="T10" fmla="*/ 0 w 362"/>
                  <a:gd name="T11" fmla="*/ 16 h 336"/>
                  <a:gd name="T12" fmla="*/ 0 w 362"/>
                  <a:gd name="T13" fmla="*/ 18 h 336"/>
                  <a:gd name="T14" fmla="*/ 1 w 362"/>
                  <a:gd name="T15" fmla="*/ 23 h 336"/>
                  <a:gd name="T16" fmla="*/ 4 w 362"/>
                  <a:gd name="T17" fmla="*/ 28 h 336"/>
                  <a:gd name="T18" fmla="*/ 16 w 362"/>
                  <a:gd name="T19" fmla="*/ 25 h 336"/>
                  <a:gd name="T20" fmla="*/ 14 w 362"/>
                  <a:gd name="T21" fmla="*/ 25 h 336"/>
                  <a:gd name="T22" fmla="*/ 10 w 362"/>
                  <a:gd name="T23" fmla="*/ 22 h 336"/>
                  <a:gd name="T24" fmla="*/ 9 w 362"/>
                  <a:gd name="T25" fmla="*/ 21 h 336"/>
                  <a:gd name="T26" fmla="*/ 8 w 362"/>
                  <a:gd name="T27" fmla="*/ 16 h 336"/>
                  <a:gd name="T28" fmla="*/ 9 w 362"/>
                  <a:gd name="T29" fmla="*/ 11 h 336"/>
                  <a:gd name="T30" fmla="*/ 12 w 362"/>
                  <a:gd name="T31" fmla="*/ 8 h 336"/>
                  <a:gd name="T32" fmla="*/ 13 w 362"/>
                  <a:gd name="T33" fmla="*/ 7 h 336"/>
                  <a:gd name="T34" fmla="*/ 18 w 362"/>
                  <a:gd name="T35" fmla="*/ 6 h 336"/>
                  <a:gd name="T36" fmla="*/ 22 w 362"/>
                  <a:gd name="T37" fmla="*/ 5 h 336"/>
                  <a:gd name="T38" fmla="*/ 27 w 362"/>
                  <a:gd name="T39" fmla="*/ 4 h 336"/>
                  <a:gd name="T40" fmla="*/ 30 w 362"/>
                  <a:gd name="T41" fmla="*/ 2 h 336"/>
                  <a:gd name="T42" fmla="*/ 9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2" name="Freeform 2639"/>
              <p:cNvSpPr>
                <a:spLocks/>
              </p:cNvSpPr>
              <p:nvPr/>
            </p:nvSpPr>
            <p:spPr bwMode="auto">
              <a:xfrm>
                <a:off x="5084" y="3731"/>
                <a:ext cx="19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9 w 222"/>
                  <a:gd name="T9" fmla="*/ 7 h 135"/>
                  <a:gd name="T10" fmla="*/ 11 w 222"/>
                  <a:gd name="T11" fmla="*/ 3 h 135"/>
                  <a:gd name="T12" fmla="*/ 14 w 222"/>
                  <a:gd name="T13" fmla="*/ 1 h 135"/>
                  <a:gd name="T14" fmla="*/ 19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3" name="Freeform 2640"/>
              <p:cNvSpPr>
                <a:spLocks/>
              </p:cNvSpPr>
              <p:nvPr/>
            </p:nvSpPr>
            <p:spPr bwMode="auto">
              <a:xfrm>
                <a:off x="5088" y="3723"/>
                <a:ext cx="35" cy="59"/>
              </a:xfrm>
              <a:custGeom>
                <a:avLst/>
                <a:gdLst>
                  <a:gd name="T0" fmla="*/ 16 w 425"/>
                  <a:gd name="T1" fmla="*/ 0 h 710"/>
                  <a:gd name="T2" fmla="*/ 15 w 425"/>
                  <a:gd name="T3" fmla="*/ 0 h 710"/>
                  <a:gd name="T4" fmla="*/ 10 w 425"/>
                  <a:gd name="T5" fmla="*/ 1 h 710"/>
                  <a:gd name="T6" fmla="*/ 6 w 425"/>
                  <a:gd name="T7" fmla="*/ 2 h 710"/>
                  <a:gd name="T8" fmla="*/ 3 w 425"/>
                  <a:gd name="T9" fmla="*/ 4 h 710"/>
                  <a:gd name="T10" fmla="*/ 0 w 425"/>
                  <a:gd name="T11" fmla="*/ 8 h 710"/>
                  <a:gd name="T12" fmla="*/ 15 w 425"/>
                  <a:gd name="T13" fmla="*/ 8 h 710"/>
                  <a:gd name="T14" fmla="*/ 15 w 425"/>
                  <a:gd name="T15" fmla="*/ 8 h 710"/>
                  <a:gd name="T16" fmla="*/ 20 w 425"/>
                  <a:gd name="T17" fmla="*/ 9 h 710"/>
                  <a:gd name="T18" fmla="*/ 23 w 425"/>
                  <a:gd name="T19" fmla="*/ 11 h 710"/>
                  <a:gd name="T20" fmla="*/ 25 w 425"/>
                  <a:gd name="T21" fmla="*/ 14 h 710"/>
                  <a:gd name="T22" fmla="*/ 25 w 425"/>
                  <a:gd name="T23" fmla="*/ 20 h 710"/>
                  <a:gd name="T24" fmla="*/ 25 w 425"/>
                  <a:gd name="T25" fmla="*/ 22 h 710"/>
                  <a:gd name="T26" fmla="*/ 22 w 425"/>
                  <a:gd name="T27" fmla="*/ 24 h 710"/>
                  <a:gd name="T28" fmla="*/ 18 w 425"/>
                  <a:gd name="T29" fmla="*/ 25 h 710"/>
                  <a:gd name="T30" fmla="*/ 12 w 425"/>
                  <a:gd name="T31" fmla="*/ 26 h 710"/>
                  <a:gd name="T32" fmla="*/ 10 w 425"/>
                  <a:gd name="T33" fmla="*/ 26 h 710"/>
                  <a:gd name="T34" fmla="*/ 6 w 425"/>
                  <a:gd name="T35" fmla="*/ 27 h 710"/>
                  <a:gd name="T36" fmla="*/ 5 w 425"/>
                  <a:gd name="T37" fmla="*/ 28 h 710"/>
                  <a:gd name="T38" fmla="*/ 25 w 425"/>
                  <a:gd name="T39" fmla="*/ 30 h 710"/>
                  <a:gd name="T40" fmla="*/ 25 w 425"/>
                  <a:gd name="T41" fmla="*/ 34 h 710"/>
                  <a:gd name="T42" fmla="*/ 25 w 425"/>
                  <a:gd name="T43" fmla="*/ 38 h 710"/>
                  <a:gd name="T44" fmla="*/ 24 w 425"/>
                  <a:gd name="T45" fmla="*/ 43 h 710"/>
                  <a:gd name="T46" fmla="*/ 23 w 425"/>
                  <a:gd name="T47" fmla="*/ 46 h 710"/>
                  <a:gd name="T48" fmla="*/ 19 w 425"/>
                  <a:gd name="T49" fmla="*/ 50 h 710"/>
                  <a:gd name="T50" fmla="*/ 16 w 425"/>
                  <a:gd name="T51" fmla="*/ 52 h 710"/>
                  <a:gd name="T52" fmla="*/ 26 w 425"/>
                  <a:gd name="T53" fmla="*/ 52 h 710"/>
                  <a:gd name="T54" fmla="*/ 26 w 425"/>
                  <a:gd name="T55" fmla="*/ 53 h 710"/>
                  <a:gd name="T56" fmla="*/ 27 w 425"/>
                  <a:gd name="T57" fmla="*/ 59 h 710"/>
                  <a:gd name="T58" fmla="*/ 35 w 425"/>
                  <a:gd name="T59" fmla="*/ 59 h 710"/>
                  <a:gd name="T60" fmla="*/ 35 w 425"/>
                  <a:gd name="T61" fmla="*/ 58 h 710"/>
                  <a:gd name="T62" fmla="*/ 33 w 425"/>
                  <a:gd name="T63" fmla="*/ 52 h 710"/>
                  <a:gd name="T64" fmla="*/ 33 w 425"/>
                  <a:gd name="T65" fmla="*/ 49 h 710"/>
                  <a:gd name="T66" fmla="*/ 33 w 425"/>
                  <a:gd name="T67" fmla="*/ 43 h 710"/>
                  <a:gd name="T68" fmla="*/ 33 w 425"/>
                  <a:gd name="T69" fmla="*/ 35 h 710"/>
                  <a:gd name="T70" fmla="*/ 33 w 425"/>
                  <a:gd name="T71" fmla="*/ 22 h 710"/>
                  <a:gd name="T72" fmla="*/ 33 w 425"/>
                  <a:gd name="T73" fmla="*/ 18 h 710"/>
                  <a:gd name="T74" fmla="*/ 32 w 425"/>
                  <a:gd name="T75" fmla="*/ 13 h 710"/>
                  <a:gd name="T76" fmla="*/ 32 w 425"/>
                  <a:gd name="T77" fmla="*/ 11 h 710"/>
                  <a:gd name="T78" fmla="*/ 30 w 425"/>
                  <a:gd name="T79" fmla="*/ 6 h 710"/>
                  <a:gd name="T80" fmla="*/ 29 w 425"/>
                  <a:gd name="T81" fmla="*/ 5 h 710"/>
                  <a:gd name="T82" fmla="*/ 25 w 425"/>
                  <a:gd name="T83" fmla="*/ 2 h 710"/>
                  <a:gd name="T84" fmla="*/ 25 w 425"/>
                  <a:gd name="T85" fmla="*/ 2 h 710"/>
                  <a:gd name="T86" fmla="*/ 21 w 425"/>
                  <a:gd name="T87" fmla="*/ 0 h 710"/>
                  <a:gd name="T88" fmla="*/ 1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5" y="297"/>
                    </a:lnTo>
                    <a:lnTo>
                      <a:pt x="150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4"/>
                    </a:lnTo>
                    <a:lnTo>
                      <a:pt x="198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399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4" name="Freeform 2641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5" name="Freeform 2642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6" name="Freeform 2643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7" name="Freeform 2644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10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8" name="Freeform 2645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0 h 2"/>
                  <a:gd name="T4" fmla="*/ 1 w 6"/>
                  <a:gd name="T5" fmla="*/ 0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9" name="Freeform 2646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0 h 2"/>
                  <a:gd name="T4" fmla="*/ 1 w 6"/>
                  <a:gd name="T5" fmla="*/ 0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0" name="Freeform 2647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 w 90"/>
                  <a:gd name="T1" fmla="*/ 0 h 5"/>
                  <a:gd name="T2" fmla="*/ 0 w 90"/>
                  <a:gd name="T3" fmla="*/ 0 h 5"/>
                  <a:gd name="T4" fmla="*/ 8 w 90"/>
                  <a:gd name="T5" fmla="*/ 0 h 5"/>
                  <a:gd name="T6" fmla="*/ 4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1" name="Freeform 2648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 w 90"/>
                  <a:gd name="T1" fmla="*/ 0 h 5"/>
                  <a:gd name="T2" fmla="*/ 0 w 90"/>
                  <a:gd name="T3" fmla="*/ 0 h 5"/>
                  <a:gd name="T4" fmla="*/ 8 w 90"/>
                  <a:gd name="T5" fmla="*/ 0 h 5"/>
                  <a:gd name="T6" fmla="*/ 4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2" name="Freeform 2649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3 w 175"/>
                  <a:gd name="T1" fmla="*/ 0 h 15"/>
                  <a:gd name="T2" fmla="*/ 0 w 175"/>
                  <a:gd name="T3" fmla="*/ 2 h 15"/>
                  <a:gd name="T4" fmla="*/ 14 w 175"/>
                  <a:gd name="T5" fmla="*/ 2 h 15"/>
                  <a:gd name="T6" fmla="*/ 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3" name="Freeform 2650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3 w 175"/>
                  <a:gd name="T1" fmla="*/ 0 h 15"/>
                  <a:gd name="T2" fmla="*/ 0 w 175"/>
                  <a:gd name="T3" fmla="*/ 2 h 15"/>
                  <a:gd name="T4" fmla="*/ 14 w 175"/>
                  <a:gd name="T5" fmla="*/ 2 h 15"/>
                  <a:gd name="T6" fmla="*/ 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4" name="Freeform 2651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7 w 132"/>
                  <a:gd name="T3" fmla="*/ 0 h 15"/>
                  <a:gd name="T4" fmla="*/ 11 w 132"/>
                  <a:gd name="T5" fmla="*/ 2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5" name="Freeform 2652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7 w 132"/>
                  <a:gd name="T3" fmla="*/ 0 h 15"/>
                  <a:gd name="T4" fmla="*/ 11 w 132"/>
                  <a:gd name="T5" fmla="*/ 2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6" name="Freeform 2653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 w 251"/>
                  <a:gd name="T1" fmla="*/ 0 h 25"/>
                  <a:gd name="T2" fmla="*/ 0 w 251"/>
                  <a:gd name="T3" fmla="*/ 2 h 25"/>
                  <a:gd name="T4" fmla="*/ 21 w 251"/>
                  <a:gd name="T5" fmla="*/ 2 h 25"/>
                  <a:gd name="T6" fmla="*/ 3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7" name="Freeform 2654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 w 251"/>
                  <a:gd name="T1" fmla="*/ 0 h 25"/>
                  <a:gd name="T2" fmla="*/ 0 w 251"/>
                  <a:gd name="T3" fmla="*/ 2 h 25"/>
                  <a:gd name="T4" fmla="*/ 21 w 251"/>
                  <a:gd name="T5" fmla="*/ 2 h 25"/>
                  <a:gd name="T6" fmla="*/ 3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8" name="Freeform 2655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4 w 214"/>
                  <a:gd name="T3" fmla="*/ 0 h 25"/>
                  <a:gd name="T4" fmla="*/ 17 w 214"/>
                  <a:gd name="T5" fmla="*/ 2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9" name="Freeform 2656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4 w 214"/>
                  <a:gd name="T3" fmla="*/ 0 h 25"/>
                  <a:gd name="T4" fmla="*/ 17 w 214"/>
                  <a:gd name="T5" fmla="*/ 2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0" name="Freeform 2657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 w 315"/>
                  <a:gd name="T1" fmla="*/ 0 h 31"/>
                  <a:gd name="T2" fmla="*/ 0 w 315"/>
                  <a:gd name="T3" fmla="*/ 2 h 31"/>
                  <a:gd name="T4" fmla="*/ 26 w 315"/>
                  <a:gd name="T5" fmla="*/ 2 h 31"/>
                  <a:gd name="T6" fmla="*/ 3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1" name="Freeform 2658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 w 315"/>
                  <a:gd name="T1" fmla="*/ 0 h 31"/>
                  <a:gd name="T2" fmla="*/ 0 w 315"/>
                  <a:gd name="T3" fmla="*/ 2 h 31"/>
                  <a:gd name="T4" fmla="*/ 26 w 315"/>
                  <a:gd name="T5" fmla="*/ 2 h 31"/>
                  <a:gd name="T6" fmla="*/ 3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2" name="Freeform 2659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1 w 283"/>
                  <a:gd name="T3" fmla="*/ 0 h 31"/>
                  <a:gd name="T4" fmla="*/ 24 w 283"/>
                  <a:gd name="T5" fmla="*/ 2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3" name="Freeform 2660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1 w 283"/>
                  <a:gd name="T3" fmla="*/ 0 h 31"/>
                  <a:gd name="T4" fmla="*/ 24 w 283"/>
                  <a:gd name="T5" fmla="*/ 2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4" name="Freeform 2661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 w 362"/>
                  <a:gd name="T1" fmla="*/ 0 h 38"/>
                  <a:gd name="T2" fmla="*/ 0 w 362"/>
                  <a:gd name="T3" fmla="*/ 3 h 38"/>
                  <a:gd name="T4" fmla="*/ 30 w 362"/>
                  <a:gd name="T5" fmla="*/ 3 h 38"/>
                  <a:gd name="T6" fmla="*/ 2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5" name="Freeform 2662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 w 362"/>
                  <a:gd name="T1" fmla="*/ 0 h 38"/>
                  <a:gd name="T2" fmla="*/ 0 w 362"/>
                  <a:gd name="T3" fmla="*/ 3 h 38"/>
                  <a:gd name="T4" fmla="*/ 30 w 362"/>
                  <a:gd name="T5" fmla="*/ 3 h 38"/>
                  <a:gd name="T6" fmla="*/ 2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6" name="Freeform 2663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26 w 338"/>
                  <a:gd name="T3" fmla="*/ 0 h 38"/>
                  <a:gd name="T4" fmla="*/ 28 w 338"/>
                  <a:gd name="T5" fmla="*/ 3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7" name="Freeform 2664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26 w 338"/>
                  <a:gd name="T3" fmla="*/ 0 h 38"/>
                  <a:gd name="T4" fmla="*/ 28 w 338"/>
                  <a:gd name="T5" fmla="*/ 3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8" name="Freeform 2665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 w 393"/>
                  <a:gd name="T1" fmla="*/ 0 h 43"/>
                  <a:gd name="T2" fmla="*/ 0 w 393"/>
                  <a:gd name="T3" fmla="*/ 4 h 43"/>
                  <a:gd name="T4" fmla="*/ 32 w 393"/>
                  <a:gd name="T5" fmla="*/ 4 h 43"/>
                  <a:gd name="T6" fmla="*/ 1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9" name="Freeform 2666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 w 393"/>
                  <a:gd name="T1" fmla="*/ 0 h 43"/>
                  <a:gd name="T2" fmla="*/ 0 w 393"/>
                  <a:gd name="T3" fmla="*/ 4 h 43"/>
                  <a:gd name="T4" fmla="*/ 32 w 393"/>
                  <a:gd name="T5" fmla="*/ 4 h 43"/>
                  <a:gd name="T6" fmla="*/ 1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0" name="Freeform 2667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0 w 377"/>
                  <a:gd name="T3" fmla="*/ 0 h 43"/>
                  <a:gd name="T4" fmla="*/ 31 w 377"/>
                  <a:gd name="T5" fmla="*/ 4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1" name="Freeform 2668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0 w 377"/>
                  <a:gd name="T3" fmla="*/ 0 h 43"/>
                  <a:gd name="T4" fmla="*/ 31 w 377"/>
                  <a:gd name="T5" fmla="*/ 4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2" name="Freeform 2669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 w 391"/>
                  <a:gd name="T3" fmla="*/ 15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3" name="Freeform 2670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 w 391"/>
                  <a:gd name="T3" fmla="*/ 15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4" name="Freeform 2671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1 w 391"/>
                  <a:gd name="T3" fmla="*/ 0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5" name="Freeform 2672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1 w 391"/>
                  <a:gd name="T3" fmla="*/ 0 h 184"/>
                  <a:gd name="T4" fmla="*/ 33 w 391"/>
                  <a:gd name="T5" fmla="*/ 15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6" name="Freeform 2673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 w 376"/>
                  <a:gd name="T1" fmla="*/ 0 h 7"/>
                  <a:gd name="T2" fmla="*/ 0 w 376"/>
                  <a:gd name="T3" fmla="*/ 1 h 7"/>
                  <a:gd name="T4" fmla="*/ 31 w 376"/>
                  <a:gd name="T5" fmla="*/ 1 h 7"/>
                  <a:gd name="T6" fmla="*/ 2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7" name="Freeform 2674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 w 376"/>
                  <a:gd name="T1" fmla="*/ 0 h 7"/>
                  <a:gd name="T2" fmla="*/ 0 w 376"/>
                  <a:gd name="T3" fmla="*/ 1 h 7"/>
                  <a:gd name="T4" fmla="*/ 31 w 376"/>
                  <a:gd name="T5" fmla="*/ 1 h 7"/>
                  <a:gd name="T6" fmla="*/ 2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8" name="Freeform 2675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28 w 351"/>
                  <a:gd name="T3" fmla="*/ 0 h 7"/>
                  <a:gd name="T4" fmla="*/ 29 w 351"/>
                  <a:gd name="T5" fmla="*/ 1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9" name="Freeform 2676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28 w 351"/>
                  <a:gd name="T3" fmla="*/ 0 h 7"/>
                  <a:gd name="T4" fmla="*/ 29 w 351"/>
                  <a:gd name="T5" fmla="*/ 1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0" name="Freeform 2677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0 w 403"/>
                  <a:gd name="T1" fmla="*/ 0 h 44"/>
                  <a:gd name="T2" fmla="*/ 0 w 403"/>
                  <a:gd name="T3" fmla="*/ 4 h 44"/>
                  <a:gd name="T4" fmla="*/ 34 w 403"/>
                  <a:gd name="T5" fmla="*/ 4 h 44"/>
                  <a:gd name="T6" fmla="*/ 0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1" name="Freeform 2678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0 w 403"/>
                  <a:gd name="T1" fmla="*/ 0 h 44"/>
                  <a:gd name="T2" fmla="*/ 0 w 403"/>
                  <a:gd name="T3" fmla="*/ 4 h 44"/>
                  <a:gd name="T4" fmla="*/ 34 w 403"/>
                  <a:gd name="T5" fmla="*/ 4 h 44"/>
                  <a:gd name="T6" fmla="*/ 0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2" name="Freeform 2679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3 w 398"/>
                  <a:gd name="T3" fmla="*/ 0 h 44"/>
                  <a:gd name="T4" fmla="*/ 33 w 398"/>
                  <a:gd name="T5" fmla="*/ 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3" name="Freeform 2680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3 w 398"/>
                  <a:gd name="T3" fmla="*/ 0 h 44"/>
                  <a:gd name="T4" fmla="*/ 33 w 398"/>
                  <a:gd name="T5" fmla="*/ 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4" name="Freeform 2681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0 w 398"/>
                  <a:gd name="T3" fmla="*/ 4 h 45"/>
                  <a:gd name="T4" fmla="*/ 33 w 398"/>
                  <a:gd name="T5" fmla="*/ 4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5" name="Freeform 2682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0 w 398"/>
                  <a:gd name="T3" fmla="*/ 4 h 45"/>
                  <a:gd name="T4" fmla="*/ 33 w 398"/>
                  <a:gd name="T5" fmla="*/ 4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6" name="Freeform 2683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34 w 403"/>
                  <a:gd name="T3" fmla="*/ 0 h 45"/>
                  <a:gd name="T4" fmla="*/ 34 w 403"/>
                  <a:gd name="T5" fmla="*/ 4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7" name="Freeform 2684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34 w 403"/>
                  <a:gd name="T3" fmla="*/ 0 h 45"/>
                  <a:gd name="T4" fmla="*/ 34 w 403"/>
                  <a:gd name="T5" fmla="*/ 4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8" name="Freeform 2685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 w 378"/>
                  <a:gd name="T3" fmla="*/ 3 h 43"/>
                  <a:gd name="T4" fmla="*/ 31 w 378"/>
                  <a:gd name="T5" fmla="*/ 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9" name="Freeform 2686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 w 378"/>
                  <a:gd name="T3" fmla="*/ 3 h 43"/>
                  <a:gd name="T4" fmla="*/ 31 w 378"/>
                  <a:gd name="T5" fmla="*/ 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0" name="Freeform 2687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2 w 393"/>
                  <a:gd name="T3" fmla="*/ 0 h 43"/>
                  <a:gd name="T4" fmla="*/ 31 w 393"/>
                  <a:gd name="T5" fmla="*/ 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1" name="Freeform 2688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2 w 393"/>
                  <a:gd name="T3" fmla="*/ 0 h 43"/>
                  <a:gd name="T4" fmla="*/ 31 w 393"/>
                  <a:gd name="T5" fmla="*/ 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2" name="Freeform 2689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 w 339"/>
                  <a:gd name="T3" fmla="*/ 3 h 38"/>
                  <a:gd name="T4" fmla="*/ 28 w 339"/>
                  <a:gd name="T5" fmla="*/ 3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3" name="Freeform 2690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 w 339"/>
                  <a:gd name="T3" fmla="*/ 3 h 38"/>
                  <a:gd name="T4" fmla="*/ 28 w 339"/>
                  <a:gd name="T5" fmla="*/ 3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4" name="Freeform 2691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0 w 362"/>
                  <a:gd name="T3" fmla="*/ 0 h 38"/>
                  <a:gd name="T4" fmla="*/ 28 w 362"/>
                  <a:gd name="T5" fmla="*/ 3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5" name="Freeform 2692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0 w 362"/>
                  <a:gd name="T3" fmla="*/ 0 h 38"/>
                  <a:gd name="T4" fmla="*/ 28 w 362"/>
                  <a:gd name="T5" fmla="*/ 3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6" name="Freeform 2693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 w 283"/>
                  <a:gd name="T3" fmla="*/ 3 h 32"/>
                  <a:gd name="T4" fmla="*/ 23 w 283"/>
                  <a:gd name="T5" fmla="*/ 3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7" name="Freeform 2694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 w 283"/>
                  <a:gd name="T3" fmla="*/ 3 h 32"/>
                  <a:gd name="T4" fmla="*/ 23 w 283"/>
                  <a:gd name="T5" fmla="*/ 3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8" name="Freeform 2695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26 w 315"/>
                  <a:gd name="T3" fmla="*/ 0 h 32"/>
                  <a:gd name="T4" fmla="*/ 23 w 315"/>
                  <a:gd name="T5" fmla="*/ 3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9" name="Freeform 2696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26 w 315"/>
                  <a:gd name="T3" fmla="*/ 0 h 32"/>
                  <a:gd name="T4" fmla="*/ 23 w 315"/>
                  <a:gd name="T5" fmla="*/ 3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0" name="Freeform 2697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 w 212"/>
                  <a:gd name="T3" fmla="*/ 2 h 24"/>
                  <a:gd name="T4" fmla="*/ 18 w 212"/>
                  <a:gd name="T5" fmla="*/ 2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1" name="Freeform 2698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 w 212"/>
                  <a:gd name="T3" fmla="*/ 2 h 24"/>
                  <a:gd name="T4" fmla="*/ 18 w 212"/>
                  <a:gd name="T5" fmla="*/ 2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2" name="Freeform 2699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1 w 251"/>
                  <a:gd name="T3" fmla="*/ 0 h 24"/>
                  <a:gd name="T4" fmla="*/ 18 w 251"/>
                  <a:gd name="T5" fmla="*/ 2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3" name="Freeform 2700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1 w 251"/>
                  <a:gd name="T3" fmla="*/ 0 h 24"/>
                  <a:gd name="T4" fmla="*/ 18 w 251"/>
                  <a:gd name="T5" fmla="*/ 2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4" name="Freeform 2701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55 w 918"/>
                  <a:gd name="T1" fmla="*/ 0 h 200"/>
                  <a:gd name="T2" fmla="*/ 0 w 918"/>
                  <a:gd name="T3" fmla="*/ 17 h 200"/>
                  <a:gd name="T4" fmla="*/ 76 w 918"/>
                  <a:gd name="T5" fmla="*/ 17 h 200"/>
                  <a:gd name="T6" fmla="*/ 55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5" name="Freeform 2702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55 w 918"/>
                  <a:gd name="T1" fmla="*/ 0 h 200"/>
                  <a:gd name="T2" fmla="*/ 0 w 918"/>
                  <a:gd name="T3" fmla="*/ 17 h 200"/>
                  <a:gd name="T4" fmla="*/ 76 w 918"/>
                  <a:gd name="T5" fmla="*/ 17 h 200"/>
                  <a:gd name="T6" fmla="*/ 55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6" name="Freeform 2703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1 w 376"/>
                  <a:gd name="T3" fmla="*/ 0 h 200"/>
                  <a:gd name="T4" fmla="*/ 21 w 376"/>
                  <a:gd name="T5" fmla="*/ 17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7" name="Freeform 2704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1 w 376"/>
                  <a:gd name="T3" fmla="*/ 0 h 200"/>
                  <a:gd name="T4" fmla="*/ 21 w 376"/>
                  <a:gd name="T5" fmla="*/ 17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8" name="Freeform 2705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8 w 90"/>
                  <a:gd name="T3" fmla="*/ 0 h 5"/>
                  <a:gd name="T4" fmla="*/ 4 w 90"/>
                  <a:gd name="T5" fmla="*/ 1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9" name="Freeform 2706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8 w 90"/>
                  <a:gd name="T3" fmla="*/ 0 h 5"/>
                  <a:gd name="T4" fmla="*/ 4 w 90"/>
                  <a:gd name="T5" fmla="*/ 1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0" name="Freeform 2707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 w 133"/>
                  <a:gd name="T3" fmla="*/ 1 h 15"/>
                  <a:gd name="T4" fmla="*/ 11 w 133"/>
                  <a:gd name="T5" fmla="*/ 1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1" name="Freeform 2708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 w 133"/>
                  <a:gd name="T3" fmla="*/ 1 h 15"/>
                  <a:gd name="T4" fmla="*/ 11 w 133"/>
                  <a:gd name="T5" fmla="*/ 1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2" name="Freeform 2709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4 w 175"/>
                  <a:gd name="T3" fmla="*/ 0 h 15"/>
                  <a:gd name="T4" fmla="*/ 11 w 175"/>
                  <a:gd name="T5" fmla="*/ 1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3" name="Freeform 2710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4 w 175"/>
                  <a:gd name="T3" fmla="*/ 0 h 15"/>
                  <a:gd name="T4" fmla="*/ 11 w 175"/>
                  <a:gd name="T5" fmla="*/ 1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4" name="Freeform 2711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2 h 15"/>
                  <a:gd name="T4" fmla="*/ 33 w 406"/>
                  <a:gd name="T5" fmla="*/ 2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5" name="Freeform 2712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0 w 406"/>
                  <a:gd name="T1" fmla="*/ 0 h 15"/>
                  <a:gd name="T2" fmla="*/ 0 w 406"/>
                  <a:gd name="T3" fmla="*/ 2 h 15"/>
                  <a:gd name="T4" fmla="*/ 33 w 406"/>
                  <a:gd name="T5" fmla="*/ 2 h 15"/>
                  <a:gd name="T6" fmla="*/ 0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6" name="Freeform 2713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1 w 750"/>
                  <a:gd name="T1" fmla="*/ 0 h 75"/>
                  <a:gd name="T2" fmla="*/ 0 w 750"/>
                  <a:gd name="T3" fmla="*/ 6 h 75"/>
                  <a:gd name="T4" fmla="*/ 62 w 750"/>
                  <a:gd name="T5" fmla="*/ 6 h 75"/>
                  <a:gd name="T6" fmla="*/ 21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7" name="Freeform 2714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1 w 750"/>
                  <a:gd name="T1" fmla="*/ 0 h 75"/>
                  <a:gd name="T2" fmla="*/ 0 w 750"/>
                  <a:gd name="T3" fmla="*/ 6 h 75"/>
                  <a:gd name="T4" fmla="*/ 62 w 750"/>
                  <a:gd name="T5" fmla="*/ 6 h 75"/>
                  <a:gd name="T6" fmla="*/ 21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8" name="Freeform 2715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62 w 749"/>
                  <a:gd name="T3" fmla="*/ 0 h 75"/>
                  <a:gd name="T4" fmla="*/ 41 w 749"/>
                  <a:gd name="T5" fmla="*/ 6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9" name="Freeform 2716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62 w 749"/>
                  <a:gd name="T3" fmla="*/ 0 h 75"/>
                  <a:gd name="T4" fmla="*/ 41 w 749"/>
                  <a:gd name="T5" fmla="*/ 6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0" name="Freeform 2717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1" name="Freeform 2718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 w 457"/>
                  <a:gd name="T1" fmla="*/ 0 h 38"/>
                  <a:gd name="T2" fmla="*/ 0 w 457"/>
                  <a:gd name="T3" fmla="*/ 3 h 38"/>
                  <a:gd name="T4" fmla="*/ 38 w 457"/>
                  <a:gd name="T5" fmla="*/ 3 h 38"/>
                  <a:gd name="T6" fmla="*/ 1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2" name="Freeform 2719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33 w 443"/>
                  <a:gd name="T3" fmla="*/ 0 h 38"/>
                  <a:gd name="T4" fmla="*/ 36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3" name="Freeform 2720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33 w 443"/>
                  <a:gd name="T3" fmla="*/ 0 h 38"/>
                  <a:gd name="T4" fmla="*/ 36 w 443"/>
                  <a:gd name="T5" fmla="*/ 3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4" name="Freeform 2721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83"/>
                  <a:gd name="T1" fmla="*/ 0 h 13"/>
                  <a:gd name="T2" fmla="*/ 0 w 483"/>
                  <a:gd name="T3" fmla="*/ 1 h 13"/>
                  <a:gd name="T4" fmla="*/ 40 w 483"/>
                  <a:gd name="T5" fmla="*/ 1 h 13"/>
                  <a:gd name="T6" fmla="*/ 0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5" name="Freeform 2722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83"/>
                  <a:gd name="T1" fmla="*/ 0 h 13"/>
                  <a:gd name="T2" fmla="*/ 0 w 483"/>
                  <a:gd name="T3" fmla="*/ 1 h 13"/>
                  <a:gd name="T4" fmla="*/ 40 w 483"/>
                  <a:gd name="T5" fmla="*/ 1 h 13"/>
                  <a:gd name="T6" fmla="*/ 0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6" name="Freeform 2723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38 w 478"/>
                  <a:gd name="T3" fmla="*/ 0 h 13"/>
                  <a:gd name="T4" fmla="*/ 40 w 478"/>
                  <a:gd name="T5" fmla="*/ 1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7" name="Freeform 2724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38 w 478"/>
                  <a:gd name="T3" fmla="*/ 0 h 13"/>
                  <a:gd name="T4" fmla="*/ 40 w 478"/>
                  <a:gd name="T5" fmla="*/ 1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8" name="Freeform 2725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9" name="Freeform 2726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29 w 443"/>
                  <a:gd name="T3" fmla="*/ 1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0" name="Freeform 2727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1" name="Freeform 2728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 w 443"/>
                  <a:gd name="T3" fmla="*/ 0 h 13"/>
                  <a:gd name="T4" fmla="*/ 37 w 443"/>
                  <a:gd name="T5" fmla="*/ 1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2" name="Freeform 2729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3" name="Freeform 2730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4" name="Freeform 2731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5" name="Freeform 2732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8 w 93"/>
                  <a:gd name="T3" fmla="*/ 0 h 1"/>
                  <a:gd name="T4" fmla="*/ 8 w 93"/>
                  <a:gd name="T5" fmla="*/ 0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6" name="Freeform 2733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 w 10"/>
                  <a:gd name="T1" fmla="*/ 0 h 1"/>
                  <a:gd name="T2" fmla="*/ 0 w 10"/>
                  <a:gd name="T3" fmla="*/ 0 h 1"/>
                  <a:gd name="T4" fmla="*/ 1 w 10"/>
                  <a:gd name="T5" fmla="*/ 0 h 1"/>
                  <a:gd name="T6" fmla="*/ 1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7" name="Freeform 2734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 w 10"/>
                  <a:gd name="T1" fmla="*/ 0 h 1"/>
                  <a:gd name="T2" fmla="*/ 0 w 10"/>
                  <a:gd name="T3" fmla="*/ 0 h 1"/>
                  <a:gd name="T4" fmla="*/ 1 w 10"/>
                  <a:gd name="T5" fmla="*/ 0 h 1"/>
                  <a:gd name="T6" fmla="*/ 1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8" name="Freeform 2735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1 w 148"/>
                  <a:gd name="T1" fmla="*/ 0 h 18"/>
                  <a:gd name="T2" fmla="*/ 0 w 148"/>
                  <a:gd name="T3" fmla="*/ 2 h 18"/>
                  <a:gd name="T4" fmla="*/ 12 w 148"/>
                  <a:gd name="T5" fmla="*/ 2 h 18"/>
                  <a:gd name="T6" fmla="*/ 1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9" name="Freeform 2736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1 w 148"/>
                  <a:gd name="T1" fmla="*/ 0 h 18"/>
                  <a:gd name="T2" fmla="*/ 0 w 148"/>
                  <a:gd name="T3" fmla="*/ 2 h 18"/>
                  <a:gd name="T4" fmla="*/ 12 w 148"/>
                  <a:gd name="T5" fmla="*/ 2 h 18"/>
                  <a:gd name="T6" fmla="*/ 1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0" name="Freeform 2737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8 w 141"/>
                  <a:gd name="T3" fmla="*/ 0 h 18"/>
                  <a:gd name="T4" fmla="*/ 12 w 141"/>
                  <a:gd name="T5" fmla="*/ 2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1" name="Freeform 2738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8 w 141"/>
                  <a:gd name="T3" fmla="*/ 0 h 18"/>
                  <a:gd name="T4" fmla="*/ 12 w 141"/>
                  <a:gd name="T5" fmla="*/ 2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2" name="Freeform 2739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 w 55"/>
                  <a:gd name="T3" fmla="*/ 0 h 60"/>
                  <a:gd name="T4" fmla="*/ 2 w 55"/>
                  <a:gd name="T5" fmla="*/ 5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3" name="Freeform 2740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 w 55"/>
                  <a:gd name="T3" fmla="*/ 0 h 60"/>
                  <a:gd name="T4" fmla="*/ 2 w 55"/>
                  <a:gd name="T5" fmla="*/ 5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4" name="Freeform 2741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 w 92"/>
                  <a:gd name="T3" fmla="*/ 10 h 127"/>
                  <a:gd name="T4" fmla="*/ 8 w 92"/>
                  <a:gd name="T5" fmla="*/ 10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5" name="Freeform 2742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 w 92"/>
                  <a:gd name="T3" fmla="*/ 10 h 127"/>
                  <a:gd name="T4" fmla="*/ 8 w 92"/>
                  <a:gd name="T5" fmla="*/ 10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6" name="Freeform 2743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4 w 169"/>
                  <a:gd name="T3" fmla="*/ 0 h 127"/>
                  <a:gd name="T4" fmla="*/ 8 w 169"/>
                  <a:gd name="T5" fmla="*/ 10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7" name="Freeform 2744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4 w 169"/>
                  <a:gd name="T3" fmla="*/ 0 h 127"/>
                  <a:gd name="T4" fmla="*/ 8 w 169"/>
                  <a:gd name="T5" fmla="*/ 10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8" name="Freeform 2745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9" name="Freeform 2746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 w 53"/>
                  <a:gd name="T1" fmla="*/ 0 h 6"/>
                  <a:gd name="T2" fmla="*/ 0 w 53"/>
                  <a:gd name="T3" fmla="*/ 0 h 6"/>
                  <a:gd name="T4" fmla="*/ 5 w 53"/>
                  <a:gd name="T5" fmla="*/ 0 h 6"/>
                  <a:gd name="T6" fmla="*/ 4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0" name="Freeform 2747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 w 11"/>
                  <a:gd name="T3" fmla="*/ 0 h 6"/>
                  <a:gd name="T4" fmla="*/ 1 w 11"/>
                  <a:gd name="T5" fmla="*/ 0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1" name="Freeform 2748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 w 11"/>
                  <a:gd name="T3" fmla="*/ 0 h 6"/>
                  <a:gd name="T4" fmla="*/ 1 w 11"/>
                  <a:gd name="T5" fmla="*/ 0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2" name="Freeform 2749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2"/>
                  <a:gd name="T1" fmla="*/ 0 h 6"/>
                  <a:gd name="T2" fmla="*/ 0 w 202"/>
                  <a:gd name="T3" fmla="*/ 0 h 6"/>
                  <a:gd name="T4" fmla="*/ 16 w 202"/>
                  <a:gd name="T5" fmla="*/ 0 h 6"/>
                  <a:gd name="T6" fmla="*/ 0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3" name="Freeform 2750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2"/>
                  <a:gd name="T1" fmla="*/ 0 h 6"/>
                  <a:gd name="T2" fmla="*/ 0 w 202"/>
                  <a:gd name="T3" fmla="*/ 0 h 6"/>
                  <a:gd name="T4" fmla="*/ 16 w 202"/>
                  <a:gd name="T5" fmla="*/ 0 h 6"/>
                  <a:gd name="T6" fmla="*/ 0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4" name="Freeform 2751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2 w 200"/>
                  <a:gd name="T3" fmla="*/ 0 h 6"/>
                  <a:gd name="T4" fmla="*/ 16 w 200"/>
                  <a:gd name="T5" fmla="*/ 0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5" name="Freeform 2752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2 w 200"/>
                  <a:gd name="T3" fmla="*/ 0 h 6"/>
                  <a:gd name="T4" fmla="*/ 16 w 200"/>
                  <a:gd name="T5" fmla="*/ 0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6" name="Freeform 2753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7" name="Freeform 2754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 w 323"/>
                  <a:gd name="T1" fmla="*/ 0 h 115"/>
                  <a:gd name="T2" fmla="*/ 0 w 323"/>
                  <a:gd name="T3" fmla="*/ 10 h 115"/>
                  <a:gd name="T4" fmla="*/ 27 w 323"/>
                  <a:gd name="T5" fmla="*/ 10 h 115"/>
                  <a:gd name="T6" fmla="*/ 4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8" name="Freeform 2755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9" name="Freeform 2756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1 w 276"/>
                  <a:gd name="T3" fmla="*/ 0 h 115"/>
                  <a:gd name="T4" fmla="*/ 23 w 276"/>
                  <a:gd name="T5" fmla="*/ 10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0" name="Freeform 2757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 w 51"/>
                  <a:gd name="T3" fmla="*/ 0 h 14"/>
                  <a:gd name="T4" fmla="*/ 0 w 51"/>
                  <a:gd name="T5" fmla="*/ 1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1" name="Freeform 2758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 w 51"/>
                  <a:gd name="T3" fmla="*/ 0 h 14"/>
                  <a:gd name="T4" fmla="*/ 0 w 51"/>
                  <a:gd name="T5" fmla="*/ 1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2" name="Freeform 2759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 w 109"/>
                  <a:gd name="T3" fmla="*/ 16 h 191"/>
                  <a:gd name="T4" fmla="*/ 9 w 109"/>
                  <a:gd name="T5" fmla="*/ 16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3" name="Freeform 2760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 w 109"/>
                  <a:gd name="T3" fmla="*/ 16 h 191"/>
                  <a:gd name="T4" fmla="*/ 9 w 109"/>
                  <a:gd name="T5" fmla="*/ 16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4" name="Freeform 2761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62 w 750"/>
                  <a:gd name="T3" fmla="*/ 0 h 191"/>
                  <a:gd name="T4" fmla="*/ 9 w 750"/>
                  <a:gd name="T5" fmla="*/ 16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5" name="Freeform 2762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62 w 750"/>
                  <a:gd name="T3" fmla="*/ 0 h 191"/>
                  <a:gd name="T4" fmla="*/ 9 w 750"/>
                  <a:gd name="T5" fmla="*/ 16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6" name="Freeform 2763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7" name="Freeform 2764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0 w 70"/>
                  <a:gd name="T3" fmla="*/ 2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8" name="Freeform 2765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9" name="Freeform 2766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 w 70"/>
                  <a:gd name="T3" fmla="*/ 0 h 24"/>
                  <a:gd name="T4" fmla="*/ 6 w 70"/>
                  <a:gd name="T5" fmla="*/ 2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0" name="Freeform 2767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 w 256"/>
                  <a:gd name="T1" fmla="*/ 0 h 24"/>
                  <a:gd name="T2" fmla="*/ 0 w 256"/>
                  <a:gd name="T3" fmla="*/ 2 h 24"/>
                  <a:gd name="T4" fmla="*/ 21 w 256"/>
                  <a:gd name="T5" fmla="*/ 2 h 24"/>
                  <a:gd name="T6" fmla="*/ 1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1" name="Freeform 2768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 w 256"/>
                  <a:gd name="T1" fmla="*/ 0 h 24"/>
                  <a:gd name="T2" fmla="*/ 0 w 256"/>
                  <a:gd name="T3" fmla="*/ 2 h 24"/>
                  <a:gd name="T4" fmla="*/ 21 w 256"/>
                  <a:gd name="T5" fmla="*/ 2 h 24"/>
                  <a:gd name="T6" fmla="*/ 1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2" name="Freeform 2769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1 w 257"/>
                  <a:gd name="T3" fmla="*/ 0 h 24"/>
                  <a:gd name="T4" fmla="*/ 20 w 257"/>
                  <a:gd name="T5" fmla="*/ 2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3" name="Freeform 2770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1 w 257"/>
                  <a:gd name="T3" fmla="*/ 0 h 24"/>
                  <a:gd name="T4" fmla="*/ 20 w 257"/>
                  <a:gd name="T5" fmla="*/ 2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4" name="Freeform 2771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5" name="Freeform 2772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 w 68"/>
                  <a:gd name="T1" fmla="*/ 0 h 177"/>
                  <a:gd name="T2" fmla="*/ 0 w 68"/>
                  <a:gd name="T3" fmla="*/ 15 h 177"/>
                  <a:gd name="T4" fmla="*/ 5 w 68"/>
                  <a:gd name="T5" fmla="*/ 15 h 177"/>
                  <a:gd name="T6" fmla="*/ 6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6" name="Freeform 2773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7" name="Freeform 2774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1 w 68"/>
                  <a:gd name="T1" fmla="*/ 0 h 177"/>
                  <a:gd name="T2" fmla="*/ 6 w 68"/>
                  <a:gd name="T3" fmla="*/ 0 h 177"/>
                  <a:gd name="T4" fmla="*/ 0 w 68"/>
                  <a:gd name="T5" fmla="*/ 15 h 177"/>
                  <a:gd name="T6" fmla="*/ 1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8" name="Freeform 2775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 w 15"/>
                  <a:gd name="T3" fmla="*/ 0 h 5"/>
                  <a:gd name="T4" fmla="*/ 1 w 15"/>
                  <a:gd name="T5" fmla="*/ 0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9" name="Freeform 2776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 w 15"/>
                  <a:gd name="T3" fmla="*/ 0 h 5"/>
                  <a:gd name="T4" fmla="*/ 1 w 15"/>
                  <a:gd name="T5" fmla="*/ 0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0" name="Freeform 2777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 w 56"/>
                  <a:gd name="T3" fmla="*/ 1 h 14"/>
                  <a:gd name="T4" fmla="*/ 5 w 56"/>
                  <a:gd name="T5" fmla="*/ 1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1" name="Freeform 2778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 w 56"/>
                  <a:gd name="T3" fmla="*/ 1 h 14"/>
                  <a:gd name="T4" fmla="*/ 5 w 56"/>
                  <a:gd name="T5" fmla="*/ 1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2" name="Freeform 2779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5 w 61"/>
                  <a:gd name="T3" fmla="*/ 0 h 14"/>
                  <a:gd name="T4" fmla="*/ 5 w 61"/>
                  <a:gd name="T5" fmla="*/ 1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3" name="Freeform 2780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5 w 61"/>
                  <a:gd name="T3" fmla="*/ 0 h 14"/>
                  <a:gd name="T4" fmla="*/ 5 w 61"/>
                  <a:gd name="T5" fmla="*/ 1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4" name="Freeform 2781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5" name="Freeform 278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6" name="Freeform 278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7" name="Freeform 278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8" name="Freeform 2785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 w 101"/>
                  <a:gd name="T3" fmla="*/ 17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9" name="Freeform 2786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 w 101"/>
                  <a:gd name="T3" fmla="*/ 17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0" name="Freeform 2787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 w 101"/>
                  <a:gd name="T3" fmla="*/ 0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1" name="Freeform 2788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 w 101"/>
                  <a:gd name="T3" fmla="*/ 0 h 212"/>
                  <a:gd name="T4" fmla="*/ 9 w 101"/>
                  <a:gd name="T5" fmla="*/ 17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2" name="Freeform 27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3" name="Freeform 27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4" name="Freeform 27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5" name="Freeform 27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6" name="Freeform 2793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0 w 272"/>
                  <a:gd name="T3" fmla="*/ 3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7" name="Freeform 2794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0 w 272"/>
                  <a:gd name="T3" fmla="*/ 3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8" name="Freeform 2795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0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9" name="Freeform 2796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0 h 32"/>
                  <a:gd name="T4" fmla="*/ 22 w 272"/>
                  <a:gd name="T5" fmla="*/ 3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0" name="Freeform 2797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2 w 262"/>
                  <a:gd name="T3" fmla="*/ 0 h 40"/>
                  <a:gd name="T4" fmla="*/ 22 w 262"/>
                  <a:gd name="T5" fmla="*/ 4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1" name="Freeform 2798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2 w 262"/>
                  <a:gd name="T3" fmla="*/ 0 h 40"/>
                  <a:gd name="T4" fmla="*/ 22 w 262"/>
                  <a:gd name="T5" fmla="*/ 4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2" name="Freeform 2799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0 w 265"/>
                  <a:gd name="T3" fmla="*/ 1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3" name="Freeform 2800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0 w 265"/>
                  <a:gd name="T3" fmla="*/ 1 h 17"/>
                  <a:gd name="T4" fmla="*/ 22 w 265"/>
                  <a:gd name="T5" fmla="*/ 1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4" name="Freeform 2801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2 w 267"/>
                  <a:gd name="T3" fmla="*/ 0 h 17"/>
                  <a:gd name="T4" fmla="*/ 22 w 267"/>
                  <a:gd name="T5" fmla="*/ 1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5" name="Freeform 2802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2 w 267"/>
                  <a:gd name="T3" fmla="*/ 0 h 17"/>
                  <a:gd name="T4" fmla="*/ 22 w 267"/>
                  <a:gd name="T5" fmla="*/ 1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6" name="Freeform 2803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1 w 256"/>
                  <a:gd name="T1" fmla="*/ 0 h 312"/>
                  <a:gd name="T2" fmla="*/ 0 w 256"/>
                  <a:gd name="T3" fmla="*/ 26 h 312"/>
                  <a:gd name="T4" fmla="*/ 22 w 256"/>
                  <a:gd name="T5" fmla="*/ 26 h 312"/>
                  <a:gd name="T6" fmla="*/ 11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7" name="Freeform 2804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1 w 256"/>
                  <a:gd name="T1" fmla="*/ 0 h 312"/>
                  <a:gd name="T2" fmla="*/ 0 w 256"/>
                  <a:gd name="T3" fmla="*/ 26 h 312"/>
                  <a:gd name="T4" fmla="*/ 22 w 256"/>
                  <a:gd name="T5" fmla="*/ 26 h 312"/>
                  <a:gd name="T6" fmla="*/ 11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8" name="Freeform 2805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1 w 256"/>
                  <a:gd name="T3" fmla="*/ 0 h 312"/>
                  <a:gd name="T4" fmla="*/ 11 w 256"/>
                  <a:gd name="T5" fmla="*/ 26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9" name="Freeform 2806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1 w 256"/>
                  <a:gd name="T3" fmla="*/ 0 h 312"/>
                  <a:gd name="T4" fmla="*/ 11 w 256"/>
                  <a:gd name="T5" fmla="*/ 26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9" name="Group 3008"/>
            <p:cNvGrpSpPr>
              <a:grpSpLocks/>
            </p:cNvGrpSpPr>
            <p:nvPr/>
          </p:nvGrpSpPr>
          <p:grpSpPr bwMode="auto">
            <a:xfrm>
              <a:off x="2914" y="3927"/>
              <a:ext cx="1064" cy="196"/>
              <a:chOff x="2914" y="3927"/>
              <a:chExt cx="1064" cy="196"/>
            </a:xfrm>
          </p:grpSpPr>
          <p:sp>
            <p:nvSpPr>
              <p:cNvPr id="108730" name="Freeform 2808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1" name="Freeform 2809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2" name="Freeform 28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3" name="Freeform 28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4" name="Freeform 2812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 w 261"/>
                  <a:gd name="T1" fmla="*/ 0 h 59"/>
                  <a:gd name="T2" fmla="*/ 0 w 261"/>
                  <a:gd name="T3" fmla="*/ 5 h 59"/>
                  <a:gd name="T4" fmla="*/ 22 w 261"/>
                  <a:gd name="T5" fmla="*/ 5 h 59"/>
                  <a:gd name="T6" fmla="*/ 2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5" name="Freeform 2813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 w 261"/>
                  <a:gd name="T1" fmla="*/ 0 h 59"/>
                  <a:gd name="T2" fmla="*/ 0 w 261"/>
                  <a:gd name="T3" fmla="*/ 5 h 59"/>
                  <a:gd name="T4" fmla="*/ 22 w 261"/>
                  <a:gd name="T5" fmla="*/ 5 h 59"/>
                  <a:gd name="T6" fmla="*/ 2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6" name="Freeform 2814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2 w 256"/>
                  <a:gd name="T3" fmla="*/ 0 h 59"/>
                  <a:gd name="T4" fmla="*/ 20 w 256"/>
                  <a:gd name="T5" fmla="*/ 5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7" name="Freeform 2815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2 w 256"/>
                  <a:gd name="T3" fmla="*/ 0 h 59"/>
                  <a:gd name="T4" fmla="*/ 20 w 256"/>
                  <a:gd name="T5" fmla="*/ 5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8" name="Freeform 2816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 w 153"/>
                  <a:gd name="T3" fmla="*/ 5 h 63"/>
                  <a:gd name="T4" fmla="*/ 13 w 153"/>
                  <a:gd name="T5" fmla="*/ 5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9" name="Freeform 2817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 w 153"/>
                  <a:gd name="T3" fmla="*/ 5 h 63"/>
                  <a:gd name="T4" fmla="*/ 13 w 153"/>
                  <a:gd name="T5" fmla="*/ 5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0" name="Freeform 2818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3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1" name="Freeform 2819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5 w 179"/>
                  <a:gd name="T3" fmla="*/ 0 h 63"/>
                  <a:gd name="T4" fmla="*/ 13 w 179"/>
                  <a:gd name="T5" fmla="*/ 5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2" name="Freeform 2820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 w 81"/>
                  <a:gd name="T1" fmla="*/ 0 h 63"/>
                  <a:gd name="T2" fmla="*/ 0 w 81"/>
                  <a:gd name="T3" fmla="*/ 5 h 63"/>
                  <a:gd name="T4" fmla="*/ 6 w 81"/>
                  <a:gd name="T5" fmla="*/ 5 h 63"/>
                  <a:gd name="T6" fmla="*/ 2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3" name="Freeform 2821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 w 81"/>
                  <a:gd name="T1" fmla="*/ 0 h 63"/>
                  <a:gd name="T2" fmla="*/ 0 w 81"/>
                  <a:gd name="T3" fmla="*/ 5 h 63"/>
                  <a:gd name="T4" fmla="*/ 6 w 81"/>
                  <a:gd name="T5" fmla="*/ 5 h 63"/>
                  <a:gd name="T6" fmla="*/ 2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4" name="Freeform 2822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7 w 82"/>
                  <a:gd name="T3" fmla="*/ 0 h 63"/>
                  <a:gd name="T4" fmla="*/ 4 w 82"/>
                  <a:gd name="T5" fmla="*/ 5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5" name="Freeform 2823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7 w 82"/>
                  <a:gd name="T3" fmla="*/ 0 h 63"/>
                  <a:gd name="T4" fmla="*/ 4 w 82"/>
                  <a:gd name="T5" fmla="*/ 5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6" name="Freeform 2824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7" name="Freeform 2825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8" name="Freeform 2826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9" name="Freeform 282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0" name="Freeform 2828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2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1" name="Freeform 2829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1 w 388"/>
                  <a:gd name="T1" fmla="*/ 0 h 38"/>
                  <a:gd name="T2" fmla="*/ 0 w 388"/>
                  <a:gd name="T3" fmla="*/ 3 h 38"/>
                  <a:gd name="T4" fmla="*/ 32 w 388"/>
                  <a:gd name="T5" fmla="*/ 3 h 38"/>
                  <a:gd name="T6" fmla="*/ 1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2" name="Freeform 2830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 w 82"/>
                  <a:gd name="T1" fmla="*/ 0 h 59"/>
                  <a:gd name="T2" fmla="*/ 0 w 82"/>
                  <a:gd name="T3" fmla="*/ 5 h 59"/>
                  <a:gd name="T4" fmla="*/ 7 w 82"/>
                  <a:gd name="T5" fmla="*/ 5 h 59"/>
                  <a:gd name="T6" fmla="*/ 2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3" name="Freeform 2831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 w 82"/>
                  <a:gd name="T1" fmla="*/ 0 h 59"/>
                  <a:gd name="T2" fmla="*/ 0 w 82"/>
                  <a:gd name="T3" fmla="*/ 5 h 59"/>
                  <a:gd name="T4" fmla="*/ 7 w 82"/>
                  <a:gd name="T5" fmla="*/ 5 h 59"/>
                  <a:gd name="T6" fmla="*/ 2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4" name="Freeform 2832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6 w 81"/>
                  <a:gd name="T3" fmla="*/ 0 h 59"/>
                  <a:gd name="T4" fmla="*/ 4 w 81"/>
                  <a:gd name="T5" fmla="*/ 5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5" name="Freeform 2833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6 w 81"/>
                  <a:gd name="T3" fmla="*/ 0 h 59"/>
                  <a:gd name="T4" fmla="*/ 4 w 81"/>
                  <a:gd name="T5" fmla="*/ 5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6" name="Freeform 2834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 w 81"/>
                  <a:gd name="T1" fmla="*/ 0 h 38"/>
                  <a:gd name="T2" fmla="*/ 0 w 81"/>
                  <a:gd name="T3" fmla="*/ 3 h 38"/>
                  <a:gd name="T4" fmla="*/ 7 w 81"/>
                  <a:gd name="T5" fmla="*/ 3 h 38"/>
                  <a:gd name="T6" fmla="*/ 1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7" name="Freeform 2835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 w 81"/>
                  <a:gd name="T1" fmla="*/ 0 h 38"/>
                  <a:gd name="T2" fmla="*/ 0 w 81"/>
                  <a:gd name="T3" fmla="*/ 3 h 38"/>
                  <a:gd name="T4" fmla="*/ 7 w 81"/>
                  <a:gd name="T5" fmla="*/ 3 h 38"/>
                  <a:gd name="T6" fmla="*/ 1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8" name="Freeform 2836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7 w 82"/>
                  <a:gd name="T3" fmla="*/ 0 h 38"/>
                  <a:gd name="T4" fmla="*/ 5 w 82"/>
                  <a:gd name="T5" fmla="*/ 3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9" name="Freeform 2837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7 w 82"/>
                  <a:gd name="T3" fmla="*/ 0 h 38"/>
                  <a:gd name="T4" fmla="*/ 5 w 82"/>
                  <a:gd name="T5" fmla="*/ 3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0" name="Freeform 2838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1" name="Freeform 2839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38 w 461"/>
                  <a:gd name="T3" fmla="*/ 0 h 45"/>
                  <a:gd name="T4" fmla="*/ 36 w 461"/>
                  <a:gd name="T5" fmla="*/ 4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2" name="Freeform 2840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3" name="Freeform 2841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0 w 461"/>
                  <a:gd name="T1" fmla="*/ 0 h 29"/>
                  <a:gd name="T2" fmla="*/ 0 w 461"/>
                  <a:gd name="T3" fmla="*/ 2 h 29"/>
                  <a:gd name="T4" fmla="*/ 38 w 461"/>
                  <a:gd name="T5" fmla="*/ 2 h 29"/>
                  <a:gd name="T6" fmla="*/ 0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4" name="Freeform 2842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39 w 469"/>
                  <a:gd name="T3" fmla="*/ 0 h 29"/>
                  <a:gd name="T4" fmla="*/ 38 w 469"/>
                  <a:gd name="T5" fmla="*/ 2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5" name="Freeform 2843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39 w 469"/>
                  <a:gd name="T3" fmla="*/ 0 h 29"/>
                  <a:gd name="T4" fmla="*/ 38 w 469"/>
                  <a:gd name="T5" fmla="*/ 2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6" name="Freeform 2844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3 w 255"/>
                  <a:gd name="T3" fmla="*/ 14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7" name="Freeform 2845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3 w 255"/>
                  <a:gd name="T3" fmla="*/ 14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8" name="Freeform 2846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9" name="Freeform 2847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8 w 255"/>
                  <a:gd name="T3" fmla="*/ 0 h 172"/>
                  <a:gd name="T4" fmla="*/ 21 w 255"/>
                  <a:gd name="T5" fmla="*/ 14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0" name="Freeform 2848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2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1" name="Freeform 2849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2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2" name="Freeform 2850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3" name="Freeform 2851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2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4" name="Freeform 2852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 w 95"/>
                  <a:gd name="T3" fmla="*/ 2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5" name="Freeform 2853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 w 95"/>
                  <a:gd name="T3" fmla="*/ 2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6" name="Freeform 2854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7" name="Freeform 2855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8 w 95"/>
                  <a:gd name="T3" fmla="*/ 0 h 25"/>
                  <a:gd name="T4" fmla="*/ 8 w 95"/>
                  <a:gd name="T5" fmla="*/ 2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8" name="Freeform 2856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9" name="Freeform 2857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6 w 72"/>
                  <a:gd name="T3" fmla="*/ 0 h 6"/>
                  <a:gd name="T4" fmla="*/ 6 w 72"/>
                  <a:gd name="T5" fmla="*/ 0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0" name="Freeform 2858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1 w 79"/>
                  <a:gd name="T3" fmla="*/ 29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1" name="Freeform 2859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1 w 79"/>
                  <a:gd name="T3" fmla="*/ 29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2" name="Freeform 2860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6 w 79"/>
                  <a:gd name="T3" fmla="*/ 0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3" name="Freeform 2861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6 w 79"/>
                  <a:gd name="T3" fmla="*/ 0 h 340"/>
                  <a:gd name="T4" fmla="*/ 7 w 79"/>
                  <a:gd name="T5" fmla="*/ 29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4" name="Freeform 2862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5" name="Freeform 2863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6" name="Freeform 2864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7" name="Freeform 2865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9 w 115"/>
                  <a:gd name="T3" fmla="*/ 0 h 2125"/>
                  <a:gd name="T4" fmla="*/ 9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8" name="Freeform 2866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9" name="Freeform 2867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177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0" name="Freeform 2868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1" name="Freeform 2869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0 w 115"/>
                  <a:gd name="T3" fmla="*/ 0 h 2125"/>
                  <a:gd name="T4" fmla="*/ 10 w 115"/>
                  <a:gd name="T5" fmla="*/ 177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2" name="Freeform 2870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3" name="Freeform 2871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9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4" name="Freeform 2872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5" name="Freeform 2873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03 w 4836"/>
                  <a:gd name="T3" fmla="*/ 0 h 115"/>
                  <a:gd name="T4" fmla="*/ 403 w 4836"/>
                  <a:gd name="T5" fmla="*/ 9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6" name="Line 2874"/>
              <p:cNvSpPr>
                <a:spLocks noChangeShapeType="1"/>
              </p:cNvSpPr>
              <p:nvPr/>
            </p:nvSpPr>
            <p:spPr bwMode="auto">
              <a:xfrm flipH="1">
                <a:off x="2924" y="3937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7" name="Line 2875"/>
              <p:cNvSpPr>
                <a:spLocks noChangeShapeType="1"/>
              </p:cNvSpPr>
              <p:nvPr/>
            </p:nvSpPr>
            <p:spPr bwMode="auto">
              <a:xfrm flipH="1">
                <a:off x="2914" y="3927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8" name="Line 2876"/>
              <p:cNvSpPr>
                <a:spLocks noChangeShapeType="1"/>
              </p:cNvSpPr>
              <p:nvPr/>
            </p:nvSpPr>
            <p:spPr bwMode="auto">
              <a:xfrm>
                <a:off x="2924" y="4114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9" name="Line 2877"/>
              <p:cNvSpPr>
                <a:spLocks noChangeShapeType="1"/>
              </p:cNvSpPr>
              <p:nvPr/>
            </p:nvSpPr>
            <p:spPr bwMode="auto">
              <a:xfrm>
                <a:off x="2914" y="4123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0" name="Line 2878"/>
              <p:cNvSpPr>
                <a:spLocks noChangeShapeType="1"/>
              </p:cNvSpPr>
              <p:nvPr/>
            </p:nvSpPr>
            <p:spPr bwMode="auto">
              <a:xfrm flipV="1">
                <a:off x="3308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1" name="Line 2879"/>
              <p:cNvSpPr>
                <a:spLocks noChangeShapeType="1"/>
              </p:cNvSpPr>
              <p:nvPr/>
            </p:nvSpPr>
            <p:spPr bwMode="auto">
              <a:xfrm flipV="1">
                <a:off x="3317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2" name="Line 2880"/>
              <p:cNvSpPr>
                <a:spLocks noChangeShapeType="1"/>
              </p:cNvSpPr>
              <p:nvPr/>
            </p:nvSpPr>
            <p:spPr bwMode="auto">
              <a:xfrm>
                <a:off x="2924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3" name="Line 2881"/>
              <p:cNvSpPr>
                <a:spLocks noChangeShapeType="1"/>
              </p:cNvSpPr>
              <p:nvPr/>
            </p:nvSpPr>
            <p:spPr bwMode="auto">
              <a:xfrm>
                <a:off x="2914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4" name="Line 2882"/>
              <p:cNvSpPr>
                <a:spLocks noChangeShapeType="1"/>
              </p:cNvSpPr>
              <p:nvPr/>
            </p:nvSpPr>
            <p:spPr bwMode="auto">
              <a:xfrm>
                <a:off x="3008" y="4059"/>
                <a:ext cx="1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5" name="Line 2883"/>
              <p:cNvSpPr>
                <a:spLocks noChangeShapeType="1"/>
              </p:cNvSpPr>
              <p:nvPr/>
            </p:nvSpPr>
            <p:spPr bwMode="auto">
              <a:xfrm>
                <a:off x="3014" y="4057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6" name="Line 2884"/>
              <p:cNvSpPr>
                <a:spLocks noChangeShapeType="1"/>
              </p:cNvSpPr>
              <p:nvPr/>
            </p:nvSpPr>
            <p:spPr bwMode="auto">
              <a:xfrm>
                <a:off x="3009" y="4088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7" name="Freeform 288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8" name="Freeform 288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9" name="Freeform 288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0" name="Freeform 288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1" name="Freeform 28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2" name="Freeform 28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3" name="Freeform 28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4" name="Freeform 28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5" name="Freeform 289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6" name="Freeform 2894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7" name="Freeform 2895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8" name="Freeform 2896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9" name="Freeform 289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0" name="Freeform 2898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1" name="Freeform 2899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2" name="Freeform 2900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37 w 445"/>
                  <a:gd name="T3" fmla="*/ 0 h 134"/>
                  <a:gd name="T4" fmla="*/ 37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3" name="Line 2901"/>
              <p:cNvSpPr>
                <a:spLocks noChangeShapeType="1"/>
              </p:cNvSpPr>
              <p:nvPr/>
            </p:nvSpPr>
            <p:spPr bwMode="auto">
              <a:xfrm flipV="1">
                <a:off x="3111" y="3985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4" name="Freeform 290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5" name="Freeform 290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6" name="Freeform 290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7" name="Freeform 290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8" name="Freeform 2906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9" name="Freeform 2907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0" name="Freeform 2908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1" name="Freeform 290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2" name="Freeform 29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3" name="Freeform 29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1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4" name="Freeform 2912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5" name="Freeform 291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37 w 446"/>
                  <a:gd name="T3" fmla="*/ 0 h 133"/>
                  <a:gd name="T4" fmla="*/ 37 w 446"/>
                  <a:gd name="T5" fmla="*/ 11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6" name="Line 2914"/>
              <p:cNvSpPr>
                <a:spLocks noChangeShapeType="1"/>
              </p:cNvSpPr>
              <p:nvPr/>
            </p:nvSpPr>
            <p:spPr bwMode="auto">
              <a:xfrm flipV="1">
                <a:off x="3168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7" name="Line 2915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8" name="Line 2916"/>
              <p:cNvSpPr>
                <a:spLocks noChangeShapeType="1"/>
              </p:cNvSpPr>
              <p:nvPr/>
            </p:nvSpPr>
            <p:spPr bwMode="auto">
              <a:xfrm flipH="1">
                <a:off x="3001" y="4005"/>
                <a:ext cx="15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9" name="Line 2917"/>
              <p:cNvSpPr>
                <a:spLocks noChangeShapeType="1"/>
              </p:cNvSpPr>
              <p:nvPr/>
            </p:nvSpPr>
            <p:spPr bwMode="auto">
              <a:xfrm flipV="1">
                <a:off x="3106" y="3967"/>
                <a:ext cx="78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0" name="Line 2918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1" name="Line 2919"/>
              <p:cNvSpPr>
                <a:spLocks noChangeShapeType="1"/>
              </p:cNvSpPr>
              <p:nvPr/>
            </p:nvSpPr>
            <p:spPr bwMode="auto">
              <a:xfrm>
                <a:off x="3131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2" name="Line 292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3" name="Line 2921"/>
              <p:cNvSpPr>
                <a:spLocks noChangeShapeType="1"/>
              </p:cNvSpPr>
              <p:nvPr/>
            </p:nvSpPr>
            <p:spPr bwMode="auto">
              <a:xfrm flipV="1">
                <a:off x="3131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4" name="Line 2922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5" name="Line 2923"/>
              <p:cNvSpPr>
                <a:spLocks noChangeShapeType="1"/>
              </p:cNvSpPr>
              <p:nvPr/>
            </p:nvSpPr>
            <p:spPr bwMode="auto">
              <a:xfrm flipH="1">
                <a:off x="2979" y="4038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6" name="Line 2924"/>
              <p:cNvSpPr>
                <a:spLocks noChangeShapeType="1"/>
              </p:cNvSpPr>
              <p:nvPr/>
            </p:nvSpPr>
            <p:spPr bwMode="auto">
              <a:xfrm>
                <a:off x="2988" y="4038"/>
                <a:ext cx="20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7" name="Line 2925"/>
              <p:cNvSpPr>
                <a:spLocks noChangeShapeType="1"/>
              </p:cNvSpPr>
              <p:nvPr/>
            </p:nvSpPr>
            <p:spPr bwMode="auto">
              <a:xfrm>
                <a:off x="3001" y="40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8" name="Line 2926"/>
              <p:cNvSpPr>
                <a:spLocks noChangeShapeType="1"/>
              </p:cNvSpPr>
              <p:nvPr/>
            </p:nvSpPr>
            <p:spPr bwMode="auto">
              <a:xfrm>
                <a:off x="3106" y="3991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9" name="Freeform 292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0" name="Freeform 292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1" name="Freeform 2929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2" name="Freeform 2930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3" name="Freeform 293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4" name="Freeform 293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1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5" name="Freeform 2933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6" name="Freeform 2934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37 w 445"/>
                  <a:gd name="T3" fmla="*/ 0 h 133"/>
                  <a:gd name="T4" fmla="*/ 37 w 445"/>
                  <a:gd name="T5" fmla="*/ 11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7" name="Freeform 293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8" name="Freeform 293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1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9" name="Freeform 293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0" name="Freeform 293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38 w 445"/>
                  <a:gd name="T3" fmla="*/ 0 h 134"/>
                  <a:gd name="T4" fmla="*/ 38 w 445"/>
                  <a:gd name="T5" fmla="*/ 11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1" name="Line 2939"/>
              <p:cNvSpPr>
                <a:spLocks noChangeShapeType="1"/>
              </p:cNvSpPr>
              <p:nvPr/>
            </p:nvSpPr>
            <p:spPr bwMode="auto">
              <a:xfrm flipV="1">
                <a:off x="3242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2" name="Line 2940"/>
              <p:cNvSpPr>
                <a:spLocks noChangeShapeType="1"/>
              </p:cNvSpPr>
              <p:nvPr/>
            </p:nvSpPr>
            <p:spPr bwMode="auto">
              <a:xfrm>
                <a:off x="3280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3" name="Line 2941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4" name="Line 2942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5" name="Line 2943"/>
              <p:cNvSpPr>
                <a:spLocks noChangeShapeType="1"/>
              </p:cNvSpPr>
              <p:nvPr/>
            </p:nvSpPr>
            <p:spPr bwMode="auto">
              <a:xfrm>
                <a:off x="3242" y="400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6" name="Line 2944"/>
              <p:cNvSpPr>
                <a:spLocks noChangeShapeType="1"/>
              </p:cNvSpPr>
              <p:nvPr/>
            </p:nvSpPr>
            <p:spPr bwMode="auto">
              <a:xfrm>
                <a:off x="3168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7" name="Line 2945"/>
              <p:cNvSpPr>
                <a:spLocks noChangeShapeType="1"/>
              </p:cNvSpPr>
              <p:nvPr/>
            </p:nvSpPr>
            <p:spPr bwMode="auto">
              <a:xfrm>
                <a:off x="3189" y="3985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8" name="Line 2946"/>
              <p:cNvSpPr>
                <a:spLocks noChangeShapeType="1"/>
              </p:cNvSpPr>
              <p:nvPr/>
            </p:nvSpPr>
            <p:spPr bwMode="auto">
              <a:xfrm flipV="1">
                <a:off x="3194" y="3968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9" name="Line 2947"/>
              <p:cNvSpPr>
                <a:spLocks noChangeShapeType="1"/>
              </p:cNvSpPr>
              <p:nvPr/>
            </p:nvSpPr>
            <p:spPr bwMode="auto">
              <a:xfrm flipV="1">
                <a:off x="3205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0" name="Freeform 2948"/>
              <p:cNvSpPr>
                <a:spLocks/>
              </p:cNvSpPr>
              <p:nvPr/>
            </p:nvSpPr>
            <p:spPr bwMode="auto">
              <a:xfrm>
                <a:off x="3001" y="3952"/>
                <a:ext cx="34" cy="34"/>
              </a:xfrm>
              <a:custGeom>
                <a:avLst/>
                <a:gdLst>
                  <a:gd name="T0" fmla="*/ 34 w 403"/>
                  <a:gd name="T1" fmla="*/ 17 h 403"/>
                  <a:gd name="T2" fmla="*/ 34 w 403"/>
                  <a:gd name="T3" fmla="*/ 13 h 403"/>
                  <a:gd name="T4" fmla="*/ 32 w 403"/>
                  <a:gd name="T5" fmla="*/ 10 h 403"/>
                  <a:gd name="T6" fmla="*/ 30 w 403"/>
                  <a:gd name="T7" fmla="*/ 6 h 403"/>
                  <a:gd name="T8" fmla="*/ 28 w 403"/>
                  <a:gd name="T9" fmla="*/ 4 h 403"/>
                  <a:gd name="T10" fmla="*/ 24 w 403"/>
                  <a:gd name="T11" fmla="*/ 2 h 403"/>
                  <a:gd name="T12" fmla="*/ 21 w 403"/>
                  <a:gd name="T13" fmla="*/ 0 h 403"/>
                  <a:gd name="T14" fmla="*/ 17 w 403"/>
                  <a:gd name="T15" fmla="*/ 0 h 403"/>
                  <a:gd name="T16" fmla="*/ 13 w 403"/>
                  <a:gd name="T17" fmla="*/ 0 h 403"/>
                  <a:gd name="T18" fmla="*/ 10 w 403"/>
                  <a:gd name="T19" fmla="*/ 2 h 403"/>
                  <a:gd name="T20" fmla="*/ 6 w 403"/>
                  <a:gd name="T21" fmla="*/ 4 h 403"/>
                  <a:gd name="T22" fmla="*/ 4 w 403"/>
                  <a:gd name="T23" fmla="*/ 6 h 403"/>
                  <a:gd name="T24" fmla="*/ 2 w 403"/>
                  <a:gd name="T25" fmla="*/ 10 h 403"/>
                  <a:gd name="T26" fmla="*/ 0 w 403"/>
                  <a:gd name="T27" fmla="*/ 13 h 403"/>
                  <a:gd name="T28" fmla="*/ 0 w 403"/>
                  <a:gd name="T29" fmla="*/ 17 h 403"/>
                  <a:gd name="T30" fmla="*/ 0 w 403"/>
                  <a:gd name="T31" fmla="*/ 21 h 403"/>
                  <a:gd name="T32" fmla="*/ 2 w 403"/>
                  <a:gd name="T33" fmla="*/ 24 h 403"/>
                  <a:gd name="T34" fmla="*/ 4 w 403"/>
                  <a:gd name="T35" fmla="*/ 28 h 403"/>
                  <a:gd name="T36" fmla="*/ 6 w 403"/>
                  <a:gd name="T37" fmla="*/ 30 h 403"/>
                  <a:gd name="T38" fmla="*/ 10 w 403"/>
                  <a:gd name="T39" fmla="*/ 32 h 403"/>
                  <a:gd name="T40" fmla="*/ 13 w 403"/>
                  <a:gd name="T41" fmla="*/ 34 h 403"/>
                  <a:gd name="T42" fmla="*/ 17 w 403"/>
                  <a:gd name="T43" fmla="*/ 34 h 403"/>
                  <a:gd name="T44" fmla="*/ 21 w 403"/>
                  <a:gd name="T45" fmla="*/ 34 h 403"/>
                  <a:gd name="T46" fmla="*/ 24 w 403"/>
                  <a:gd name="T47" fmla="*/ 32 h 403"/>
                  <a:gd name="T48" fmla="*/ 28 w 403"/>
                  <a:gd name="T49" fmla="*/ 30 h 403"/>
                  <a:gd name="T50" fmla="*/ 30 w 403"/>
                  <a:gd name="T51" fmla="*/ 28 h 403"/>
                  <a:gd name="T52" fmla="*/ 32 w 403"/>
                  <a:gd name="T53" fmla="*/ 24 h 403"/>
                  <a:gd name="T54" fmla="*/ 34 w 403"/>
                  <a:gd name="T55" fmla="*/ 21 h 403"/>
                  <a:gd name="T56" fmla="*/ 34 w 403"/>
                  <a:gd name="T57" fmla="*/ 17 h 40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03"/>
                  <a:gd name="T88" fmla="*/ 0 h 403"/>
                  <a:gd name="T89" fmla="*/ 403 w 403"/>
                  <a:gd name="T90" fmla="*/ 403 h 40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03" h="403">
                    <a:moveTo>
                      <a:pt x="403" y="201"/>
                    </a:moveTo>
                    <a:lnTo>
                      <a:pt x="398" y="157"/>
                    </a:lnTo>
                    <a:lnTo>
                      <a:pt x="383" y="114"/>
                    </a:lnTo>
                    <a:lnTo>
                      <a:pt x="360" y="76"/>
                    </a:lnTo>
                    <a:lnTo>
                      <a:pt x="328" y="45"/>
                    </a:lnTo>
                    <a:lnTo>
                      <a:pt x="289" y="20"/>
                    </a:lnTo>
                    <a:lnTo>
                      <a:pt x="247" y="5"/>
                    </a:lnTo>
                    <a:lnTo>
                      <a:pt x="202" y="0"/>
                    </a:lnTo>
                    <a:lnTo>
                      <a:pt x="157" y="5"/>
                    </a:lnTo>
                    <a:lnTo>
                      <a:pt x="114" y="20"/>
                    </a:lnTo>
                    <a:lnTo>
                      <a:pt x="77" y="45"/>
                    </a:lnTo>
                    <a:lnTo>
                      <a:pt x="45" y="76"/>
                    </a:lnTo>
                    <a:lnTo>
                      <a:pt x="21" y="114"/>
                    </a:lnTo>
                    <a:lnTo>
                      <a:pt x="5" y="157"/>
                    </a:lnTo>
                    <a:lnTo>
                      <a:pt x="0" y="201"/>
                    </a:lnTo>
                    <a:lnTo>
                      <a:pt x="5" y="246"/>
                    </a:lnTo>
                    <a:lnTo>
                      <a:pt x="21" y="289"/>
                    </a:lnTo>
                    <a:lnTo>
                      <a:pt x="45" y="327"/>
                    </a:lnTo>
                    <a:lnTo>
                      <a:pt x="77" y="359"/>
                    </a:lnTo>
                    <a:lnTo>
                      <a:pt x="114" y="383"/>
                    </a:lnTo>
                    <a:lnTo>
                      <a:pt x="157" y="398"/>
                    </a:lnTo>
                    <a:lnTo>
                      <a:pt x="202" y="403"/>
                    </a:lnTo>
                    <a:lnTo>
                      <a:pt x="247" y="398"/>
                    </a:lnTo>
                    <a:lnTo>
                      <a:pt x="289" y="383"/>
                    </a:lnTo>
                    <a:lnTo>
                      <a:pt x="328" y="359"/>
                    </a:lnTo>
                    <a:lnTo>
                      <a:pt x="360" y="327"/>
                    </a:lnTo>
                    <a:lnTo>
                      <a:pt x="383" y="289"/>
                    </a:lnTo>
                    <a:lnTo>
                      <a:pt x="398" y="246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1" name="Line 2949"/>
              <p:cNvSpPr>
                <a:spLocks noChangeShapeType="1"/>
              </p:cNvSpPr>
              <p:nvPr/>
            </p:nvSpPr>
            <p:spPr bwMode="auto">
              <a:xfrm>
                <a:off x="3016" y="4005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2" name="Line 2950"/>
              <p:cNvSpPr>
                <a:spLocks noChangeShapeType="1"/>
              </p:cNvSpPr>
              <p:nvPr/>
            </p:nvSpPr>
            <p:spPr bwMode="auto">
              <a:xfrm>
                <a:off x="3025" y="402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3" name="Line 2951"/>
              <p:cNvSpPr>
                <a:spLocks noChangeShapeType="1"/>
              </p:cNvSpPr>
              <p:nvPr/>
            </p:nvSpPr>
            <p:spPr bwMode="auto">
              <a:xfrm>
                <a:off x="3020" y="4028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4" name="Line 2952"/>
              <p:cNvSpPr>
                <a:spLocks noChangeShapeType="1"/>
              </p:cNvSpPr>
              <p:nvPr/>
            </p:nvSpPr>
            <p:spPr bwMode="auto">
              <a:xfrm flipH="1">
                <a:off x="3042" y="4027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5" name="Line 2953"/>
              <p:cNvSpPr>
                <a:spLocks noChangeShapeType="1"/>
              </p:cNvSpPr>
              <p:nvPr/>
            </p:nvSpPr>
            <p:spPr bwMode="auto">
              <a:xfrm flipH="1" flipV="1">
                <a:off x="3179" y="3952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6" name="Line 2954"/>
              <p:cNvSpPr>
                <a:spLocks noChangeShapeType="1"/>
              </p:cNvSpPr>
              <p:nvPr/>
            </p:nvSpPr>
            <p:spPr bwMode="auto">
              <a:xfrm flipH="1">
                <a:off x="2983" y="3993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7" name="Line 2955"/>
              <p:cNvSpPr>
                <a:spLocks noChangeShapeType="1"/>
              </p:cNvSpPr>
              <p:nvPr/>
            </p:nvSpPr>
            <p:spPr bwMode="auto">
              <a:xfrm>
                <a:off x="3020" y="3995"/>
                <a:ext cx="5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8" name="Freeform 2956"/>
              <p:cNvSpPr>
                <a:spLocks/>
              </p:cNvSpPr>
              <p:nvPr/>
            </p:nvSpPr>
            <p:spPr bwMode="auto">
              <a:xfrm>
                <a:off x="3000" y="3988"/>
                <a:ext cx="20" cy="7"/>
              </a:xfrm>
              <a:custGeom>
                <a:avLst/>
                <a:gdLst>
                  <a:gd name="T0" fmla="*/ 0 w 233"/>
                  <a:gd name="T1" fmla="*/ 0 h 89"/>
                  <a:gd name="T2" fmla="*/ 3 w 233"/>
                  <a:gd name="T3" fmla="*/ 3 h 89"/>
                  <a:gd name="T4" fmla="*/ 7 w 233"/>
                  <a:gd name="T5" fmla="*/ 5 h 89"/>
                  <a:gd name="T6" fmla="*/ 11 w 233"/>
                  <a:gd name="T7" fmla="*/ 7 h 89"/>
                  <a:gd name="T8" fmla="*/ 16 w 233"/>
                  <a:gd name="T9" fmla="*/ 7 h 89"/>
                  <a:gd name="T10" fmla="*/ 20 w 233"/>
                  <a:gd name="T11" fmla="*/ 6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3"/>
                  <a:gd name="T19" fmla="*/ 0 h 89"/>
                  <a:gd name="T20" fmla="*/ 233 w 233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3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29" y="83"/>
                    </a:lnTo>
                    <a:lnTo>
                      <a:pt x="181" y="89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9" name="Line 2957"/>
              <p:cNvSpPr>
                <a:spLocks noChangeShapeType="1"/>
              </p:cNvSpPr>
              <p:nvPr/>
            </p:nvSpPr>
            <p:spPr bwMode="auto">
              <a:xfrm>
                <a:off x="3179" y="3952"/>
                <a:ext cx="3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0" name="Line 2958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1" name="Line 2959"/>
              <p:cNvSpPr>
                <a:spLocks noChangeShapeType="1"/>
              </p:cNvSpPr>
              <p:nvPr/>
            </p:nvSpPr>
            <p:spPr bwMode="auto">
              <a:xfrm>
                <a:off x="3205" y="4014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2" name="Line 2960"/>
              <p:cNvSpPr>
                <a:spLocks noChangeShapeType="1"/>
              </p:cNvSpPr>
              <p:nvPr/>
            </p:nvSpPr>
            <p:spPr bwMode="auto">
              <a:xfrm flipH="1" flipV="1">
                <a:off x="2943" y="4048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3" name="Line 2961"/>
              <p:cNvSpPr>
                <a:spLocks noChangeShapeType="1"/>
              </p:cNvSpPr>
              <p:nvPr/>
            </p:nvSpPr>
            <p:spPr bwMode="auto">
              <a:xfrm flipH="1" flipV="1">
                <a:off x="2959" y="4007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4" name="Line 2962"/>
              <p:cNvSpPr>
                <a:spLocks noChangeShapeType="1"/>
              </p:cNvSpPr>
              <p:nvPr/>
            </p:nvSpPr>
            <p:spPr bwMode="auto">
              <a:xfrm flipH="1">
                <a:off x="2959" y="3986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5" name="Line 2963"/>
              <p:cNvSpPr>
                <a:spLocks noChangeShapeType="1"/>
              </p:cNvSpPr>
              <p:nvPr/>
            </p:nvSpPr>
            <p:spPr bwMode="auto">
              <a:xfrm flipH="1">
                <a:off x="2964" y="3992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6" name="Line 2964"/>
              <p:cNvSpPr>
                <a:spLocks noChangeShapeType="1"/>
              </p:cNvSpPr>
              <p:nvPr/>
            </p:nvSpPr>
            <p:spPr bwMode="auto">
              <a:xfrm flipH="1">
                <a:off x="2975" y="4033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7" name="Line 2965"/>
              <p:cNvSpPr>
                <a:spLocks noChangeShapeType="1"/>
              </p:cNvSpPr>
              <p:nvPr/>
            </p:nvSpPr>
            <p:spPr bwMode="auto">
              <a:xfrm flipH="1" flipV="1">
                <a:off x="2942" y="4053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8" name="Line 2966"/>
              <p:cNvSpPr>
                <a:spLocks noChangeShapeType="1"/>
              </p:cNvSpPr>
              <p:nvPr/>
            </p:nvSpPr>
            <p:spPr bwMode="auto">
              <a:xfrm flipH="1" flipV="1">
                <a:off x="2967" y="3986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9" name="Line 2967"/>
              <p:cNvSpPr>
                <a:spLocks noChangeShapeType="1"/>
              </p:cNvSpPr>
              <p:nvPr/>
            </p:nvSpPr>
            <p:spPr bwMode="auto">
              <a:xfrm flipH="1" flipV="1">
                <a:off x="2970" y="39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0" name="Line 2968"/>
              <p:cNvSpPr>
                <a:spLocks noChangeShapeType="1"/>
              </p:cNvSpPr>
              <p:nvPr/>
            </p:nvSpPr>
            <p:spPr bwMode="auto">
              <a:xfrm flipH="1">
                <a:off x="2942" y="4048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1" name="Line 2969"/>
              <p:cNvSpPr>
                <a:spLocks noChangeShapeType="1"/>
              </p:cNvSpPr>
              <p:nvPr/>
            </p:nvSpPr>
            <p:spPr bwMode="auto">
              <a:xfrm flipV="1">
                <a:off x="3094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2" name="Line 297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3" name="Line 2971"/>
              <p:cNvSpPr>
                <a:spLocks noChangeShapeType="1"/>
              </p:cNvSpPr>
              <p:nvPr/>
            </p:nvSpPr>
            <p:spPr bwMode="auto">
              <a:xfrm>
                <a:off x="3094" y="4059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4" name="Line 2972"/>
              <p:cNvSpPr>
                <a:spLocks noChangeShapeType="1"/>
              </p:cNvSpPr>
              <p:nvPr/>
            </p:nvSpPr>
            <p:spPr bwMode="auto">
              <a:xfrm>
                <a:off x="3094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5" name="Rectangle 2973"/>
              <p:cNvSpPr>
                <a:spLocks noChangeArrowheads="1"/>
              </p:cNvSpPr>
              <p:nvPr/>
            </p:nvSpPr>
            <p:spPr bwMode="auto">
              <a:xfrm>
                <a:off x="3371" y="4014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6" name="Freeform 2974"/>
              <p:cNvSpPr>
                <a:spLocks/>
              </p:cNvSpPr>
              <p:nvPr/>
            </p:nvSpPr>
            <p:spPr bwMode="auto">
              <a:xfrm>
                <a:off x="3423" y="4021"/>
                <a:ext cx="42" cy="28"/>
              </a:xfrm>
              <a:custGeom>
                <a:avLst/>
                <a:gdLst>
                  <a:gd name="T0" fmla="*/ 7 w 506"/>
                  <a:gd name="T1" fmla="*/ 0 h 335"/>
                  <a:gd name="T2" fmla="*/ 0 w 506"/>
                  <a:gd name="T3" fmla="*/ 1 h 335"/>
                  <a:gd name="T4" fmla="*/ 0 w 506"/>
                  <a:gd name="T5" fmla="*/ 4 h 335"/>
                  <a:gd name="T6" fmla="*/ 1 w 506"/>
                  <a:gd name="T7" fmla="*/ 10 h 335"/>
                  <a:gd name="T8" fmla="*/ 3 w 506"/>
                  <a:gd name="T9" fmla="*/ 15 h 335"/>
                  <a:gd name="T10" fmla="*/ 5 w 506"/>
                  <a:gd name="T11" fmla="*/ 18 h 335"/>
                  <a:gd name="T12" fmla="*/ 8 w 506"/>
                  <a:gd name="T13" fmla="*/ 22 h 335"/>
                  <a:gd name="T14" fmla="*/ 12 w 506"/>
                  <a:gd name="T15" fmla="*/ 25 h 335"/>
                  <a:gd name="T16" fmla="*/ 12 w 506"/>
                  <a:gd name="T17" fmla="*/ 25 h 335"/>
                  <a:gd name="T18" fmla="*/ 16 w 506"/>
                  <a:gd name="T19" fmla="*/ 27 h 335"/>
                  <a:gd name="T20" fmla="*/ 21 w 506"/>
                  <a:gd name="T21" fmla="*/ 28 h 335"/>
                  <a:gd name="T22" fmla="*/ 25 w 506"/>
                  <a:gd name="T23" fmla="*/ 28 h 335"/>
                  <a:gd name="T24" fmla="*/ 28 w 506"/>
                  <a:gd name="T25" fmla="*/ 28 h 335"/>
                  <a:gd name="T26" fmla="*/ 33 w 506"/>
                  <a:gd name="T27" fmla="*/ 27 h 335"/>
                  <a:gd name="T28" fmla="*/ 37 w 506"/>
                  <a:gd name="T29" fmla="*/ 25 h 335"/>
                  <a:gd name="T30" fmla="*/ 38 w 506"/>
                  <a:gd name="T31" fmla="*/ 24 h 335"/>
                  <a:gd name="T32" fmla="*/ 42 w 506"/>
                  <a:gd name="T33" fmla="*/ 20 h 335"/>
                  <a:gd name="T34" fmla="*/ 25 w 506"/>
                  <a:gd name="T35" fmla="*/ 19 h 335"/>
                  <a:gd name="T36" fmla="*/ 25 w 506"/>
                  <a:gd name="T37" fmla="*/ 18 h 335"/>
                  <a:gd name="T38" fmla="*/ 20 w 506"/>
                  <a:gd name="T39" fmla="*/ 18 h 335"/>
                  <a:gd name="T40" fmla="*/ 16 w 506"/>
                  <a:gd name="T41" fmla="*/ 16 h 335"/>
                  <a:gd name="T42" fmla="*/ 13 w 506"/>
                  <a:gd name="T43" fmla="*/ 14 h 335"/>
                  <a:gd name="T44" fmla="*/ 10 w 506"/>
                  <a:gd name="T45" fmla="*/ 10 h 335"/>
                  <a:gd name="T46" fmla="*/ 9 w 506"/>
                  <a:gd name="T47" fmla="*/ 6 h 335"/>
                  <a:gd name="T48" fmla="*/ 7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3" y="52"/>
                    </a:lnTo>
                    <a:lnTo>
                      <a:pt x="17" y="120"/>
                    </a:lnTo>
                    <a:lnTo>
                      <a:pt x="40" y="183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4" y="297"/>
                    </a:lnTo>
                    <a:lnTo>
                      <a:pt x="148" y="299"/>
                    </a:lnTo>
                    <a:lnTo>
                      <a:pt x="195" y="320"/>
                    </a:lnTo>
                    <a:lnTo>
                      <a:pt x="248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7" y="321"/>
                    </a:lnTo>
                    <a:lnTo>
                      <a:pt x="445" y="297"/>
                    </a:lnTo>
                    <a:lnTo>
                      <a:pt x="462" y="286"/>
                    </a:lnTo>
                    <a:lnTo>
                      <a:pt x="506" y="244"/>
                    </a:lnTo>
                    <a:lnTo>
                      <a:pt x="303" y="222"/>
                    </a:lnTo>
                    <a:lnTo>
                      <a:pt x="297" y="221"/>
                    </a:lnTo>
                    <a:lnTo>
                      <a:pt x="242" y="214"/>
                    </a:lnTo>
                    <a:lnTo>
                      <a:pt x="192" y="192"/>
                    </a:lnTo>
                    <a:lnTo>
                      <a:pt x="155" y="166"/>
                    </a:lnTo>
                    <a:lnTo>
                      <a:pt x="120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7" name="Freeform 2975"/>
              <p:cNvSpPr>
                <a:spLocks/>
              </p:cNvSpPr>
              <p:nvPr/>
            </p:nvSpPr>
            <p:spPr bwMode="auto">
              <a:xfrm>
                <a:off x="3425" y="3973"/>
                <a:ext cx="46" cy="68"/>
              </a:xfrm>
              <a:custGeom>
                <a:avLst/>
                <a:gdLst>
                  <a:gd name="T0" fmla="*/ 5 w 544"/>
                  <a:gd name="T1" fmla="*/ 0 h 823"/>
                  <a:gd name="T2" fmla="*/ 3 w 544"/>
                  <a:gd name="T3" fmla="*/ 4 h 823"/>
                  <a:gd name="T4" fmla="*/ 3 w 544"/>
                  <a:gd name="T5" fmla="*/ 4 h 823"/>
                  <a:gd name="T6" fmla="*/ 1 w 544"/>
                  <a:gd name="T7" fmla="*/ 10 h 823"/>
                  <a:gd name="T8" fmla="*/ 0 w 544"/>
                  <a:gd name="T9" fmla="*/ 15 h 823"/>
                  <a:gd name="T10" fmla="*/ 0 w 544"/>
                  <a:gd name="T11" fmla="*/ 20 h 823"/>
                  <a:gd name="T12" fmla="*/ 2 w 544"/>
                  <a:gd name="T13" fmla="*/ 25 h 823"/>
                  <a:gd name="T14" fmla="*/ 5 w 544"/>
                  <a:gd name="T15" fmla="*/ 29 h 823"/>
                  <a:gd name="T16" fmla="*/ 9 w 544"/>
                  <a:gd name="T17" fmla="*/ 33 h 823"/>
                  <a:gd name="T18" fmla="*/ 11 w 544"/>
                  <a:gd name="T19" fmla="*/ 34 h 823"/>
                  <a:gd name="T20" fmla="*/ 15 w 544"/>
                  <a:gd name="T21" fmla="*/ 36 h 823"/>
                  <a:gd name="T22" fmla="*/ 20 w 544"/>
                  <a:gd name="T23" fmla="*/ 38 h 823"/>
                  <a:gd name="T24" fmla="*/ 23 w 544"/>
                  <a:gd name="T25" fmla="*/ 39 h 823"/>
                  <a:gd name="T26" fmla="*/ 28 w 544"/>
                  <a:gd name="T27" fmla="*/ 40 h 823"/>
                  <a:gd name="T28" fmla="*/ 31 w 544"/>
                  <a:gd name="T29" fmla="*/ 41 h 823"/>
                  <a:gd name="T30" fmla="*/ 33 w 544"/>
                  <a:gd name="T31" fmla="*/ 43 h 823"/>
                  <a:gd name="T32" fmla="*/ 37 w 544"/>
                  <a:gd name="T33" fmla="*/ 46 h 823"/>
                  <a:gd name="T34" fmla="*/ 37 w 544"/>
                  <a:gd name="T35" fmla="*/ 47 h 823"/>
                  <a:gd name="T36" fmla="*/ 38 w 544"/>
                  <a:gd name="T37" fmla="*/ 53 h 823"/>
                  <a:gd name="T38" fmla="*/ 38 w 544"/>
                  <a:gd name="T39" fmla="*/ 54 h 823"/>
                  <a:gd name="T40" fmla="*/ 37 w 544"/>
                  <a:gd name="T41" fmla="*/ 59 h 823"/>
                  <a:gd name="T42" fmla="*/ 35 w 544"/>
                  <a:gd name="T43" fmla="*/ 61 h 823"/>
                  <a:gd name="T44" fmla="*/ 31 w 544"/>
                  <a:gd name="T45" fmla="*/ 64 h 823"/>
                  <a:gd name="T46" fmla="*/ 28 w 544"/>
                  <a:gd name="T47" fmla="*/ 66 h 823"/>
                  <a:gd name="T48" fmla="*/ 23 w 544"/>
                  <a:gd name="T49" fmla="*/ 66 h 823"/>
                  <a:gd name="T50" fmla="*/ 40 w 544"/>
                  <a:gd name="T51" fmla="*/ 68 h 823"/>
                  <a:gd name="T52" fmla="*/ 43 w 544"/>
                  <a:gd name="T53" fmla="*/ 64 h 823"/>
                  <a:gd name="T54" fmla="*/ 44 w 544"/>
                  <a:gd name="T55" fmla="*/ 63 h 823"/>
                  <a:gd name="T56" fmla="*/ 45 w 544"/>
                  <a:gd name="T57" fmla="*/ 58 h 823"/>
                  <a:gd name="T58" fmla="*/ 46 w 544"/>
                  <a:gd name="T59" fmla="*/ 52 h 823"/>
                  <a:gd name="T60" fmla="*/ 46 w 544"/>
                  <a:gd name="T61" fmla="*/ 52 h 823"/>
                  <a:gd name="T62" fmla="*/ 45 w 544"/>
                  <a:gd name="T63" fmla="*/ 46 h 823"/>
                  <a:gd name="T64" fmla="*/ 44 w 544"/>
                  <a:gd name="T65" fmla="*/ 41 h 823"/>
                  <a:gd name="T66" fmla="*/ 43 w 544"/>
                  <a:gd name="T67" fmla="*/ 39 h 823"/>
                  <a:gd name="T68" fmla="*/ 40 w 544"/>
                  <a:gd name="T69" fmla="*/ 36 h 823"/>
                  <a:gd name="T70" fmla="*/ 36 w 544"/>
                  <a:gd name="T71" fmla="*/ 32 h 823"/>
                  <a:gd name="T72" fmla="*/ 36 w 544"/>
                  <a:gd name="T73" fmla="*/ 32 h 823"/>
                  <a:gd name="T74" fmla="*/ 32 w 544"/>
                  <a:gd name="T75" fmla="*/ 31 h 823"/>
                  <a:gd name="T76" fmla="*/ 28 w 544"/>
                  <a:gd name="T77" fmla="*/ 29 h 823"/>
                  <a:gd name="T78" fmla="*/ 22 w 544"/>
                  <a:gd name="T79" fmla="*/ 27 h 823"/>
                  <a:gd name="T80" fmla="*/ 17 w 544"/>
                  <a:gd name="T81" fmla="*/ 26 h 823"/>
                  <a:gd name="T82" fmla="*/ 13 w 544"/>
                  <a:gd name="T83" fmla="*/ 24 h 823"/>
                  <a:gd name="T84" fmla="*/ 10 w 544"/>
                  <a:gd name="T85" fmla="*/ 22 h 823"/>
                  <a:gd name="T86" fmla="*/ 9 w 544"/>
                  <a:gd name="T87" fmla="*/ 20 h 823"/>
                  <a:gd name="T88" fmla="*/ 8 w 544"/>
                  <a:gd name="T89" fmla="*/ 15 h 823"/>
                  <a:gd name="T90" fmla="*/ 8 w 544"/>
                  <a:gd name="T91" fmla="*/ 11 h 823"/>
                  <a:gd name="T92" fmla="*/ 11 w 544"/>
                  <a:gd name="T93" fmla="*/ 6 h 823"/>
                  <a:gd name="T94" fmla="*/ 13 w 544"/>
                  <a:gd name="T95" fmla="*/ 5 h 823"/>
                  <a:gd name="T96" fmla="*/ 16 w 544"/>
                  <a:gd name="T97" fmla="*/ 3 h 823"/>
                  <a:gd name="T98" fmla="*/ 22 w 544"/>
                  <a:gd name="T99" fmla="*/ 3 h 823"/>
                  <a:gd name="T100" fmla="*/ 5 w 544"/>
                  <a:gd name="T101" fmla="*/ 0 h 82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3"/>
                  <a:gd name="T155" fmla="*/ 544 w 544"/>
                  <a:gd name="T156" fmla="*/ 823 h 82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3">
                    <a:moveTo>
                      <a:pt x="65" y="0"/>
                    </a:moveTo>
                    <a:lnTo>
                      <a:pt x="31" y="51"/>
                    </a:lnTo>
                    <a:lnTo>
                      <a:pt x="30" y="52"/>
                    </a:lnTo>
                    <a:lnTo>
                      <a:pt x="8" y="117"/>
                    </a:lnTo>
                    <a:lnTo>
                      <a:pt x="0" y="187"/>
                    </a:lnTo>
                    <a:lnTo>
                      <a:pt x="5" y="241"/>
                    </a:lnTo>
                    <a:lnTo>
                      <a:pt x="25" y="306"/>
                    </a:lnTo>
                    <a:lnTo>
                      <a:pt x="56" y="353"/>
                    </a:lnTo>
                    <a:lnTo>
                      <a:pt x="102" y="396"/>
                    </a:lnTo>
                    <a:lnTo>
                      <a:pt x="127" y="410"/>
                    </a:lnTo>
                    <a:lnTo>
                      <a:pt x="176" y="433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8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3" y="559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2" y="720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4"/>
                    </a:lnTo>
                    <a:lnTo>
                      <a:pt x="275" y="801"/>
                    </a:lnTo>
                    <a:lnTo>
                      <a:pt x="478" y="823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5" y="491"/>
                    </a:lnTo>
                    <a:lnTo>
                      <a:pt x="508" y="478"/>
                    </a:lnTo>
                    <a:lnTo>
                      <a:pt x="471" y="432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4"/>
                    </a:lnTo>
                    <a:lnTo>
                      <a:pt x="331" y="353"/>
                    </a:lnTo>
                    <a:lnTo>
                      <a:pt x="263" y="332"/>
                    </a:lnTo>
                    <a:lnTo>
                      <a:pt x="201" y="310"/>
                    </a:lnTo>
                    <a:lnTo>
                      <a:pt x="149" y="287"/>
                    </a:lnTo>
                    <a:lnTo>
                      <a:pt x="120" y="264"/>
                    </a:lnTo>
                    <a:lnTo>
                      <a:pt x="107" y="244"/>
                    </a:lnTo>
                    <a:lnTo>
                      <a:pt x="91" y="178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8" y="62"/>
                    </a:lnTo>
                    <a:lnTo>
                      <a:pt x="195" y="42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8" name="Freeform 2976"/>
              <p:cNvSpPr>
                <a:spLocks/>
              </p:cNvSpPr>
              <p:nvPr/>
            </p:nvSpPr>
            <p:spPr bwMode="auto">
              <a:xfrm>
                <a:off x="3431" y="3966"/>
                <a:ext cx="38" cy="25"/>
              </a:xfrm>
              <a:custGeom>
                <a:avLst/>
                <a:gdLst>
                  <a:gd name="T0" fmla="*/ 16 w 458"/>
                  <a:gd name="T1" fmla="*/ 0 h 296"/>
                  <a:gd name="T2" fmla="*/ 13 w 458"/>
                  <a:gd name="T3" fmla="*/ 0 h 296"/>
                  <a:gd name="T4" fmla="*/ 9 w 458"/>
                  <a:gd name="T5" fmla="*/ 1 h 296"/>
                  <a:gd name="T6" fmla="*/ 5 w 458"/>
                  <a:gd name="T7" fmla="*/ 3 h 296"/>
                  <a:gd name="T8" fmla="*/ 4 w 458"/>
                  <a:gd name="T9" fmla="*/ 3 h 296"/>
                  <a:gd name="T10" fmla="*/ 0 w 458"/>
                  <a:gd name="T11" fmla="*/ 7 h 296"/>
                  <a:gd name="T12" fmla="*/ 16 w 458"/>
                  <a:gd name="T13" fmla="*/ 9 h 296"/>
                  <a:gd name="T14" fmla="*/ 19 w 458"/>
                  <a:gd name="T15" fmla="*/ 10 h 296"/>
                  <a:gd name="T16" fmla="*/ 23 w 458"/>
                  <a:gd name="T17" fmla="*/ 11 h 296"/>
                  <a:gd name="T18" fmla="*/ 26 w 458"/>
                  <a:gd name="T19" fmla="*/ 13 h 296"/>
                  <a:gd name="T20" fmla="*/ 27 w 458"/>
                  <a:gd name="T21" fmla="*/ 14 h 296"/>
                  <a:gd name="T22" fmla="*/ 29 w 458"/>
                  <a:gd name="T23" fmla="*/ 19 h 296"/>
                  <a:gd name="T24" fmla="*/ 30 w 458"/>
                  <a:gd name="T25" fmla="*/ 25 h 296"/>
                  <a:gd name="T26" fmla="*/ 38 w 458"/>
                  <a:gd name="T27" fmla="*/ 24 h 296"/>
                  <a:gd name="T28" fmla="*/ 38 w 458"/>
                  <a:gd name="T29" fmla="*/ 23 h 296"/>
                  <a:gd name="T30" fmla="*/ 37 w 458"/>
                  <a:gd name="T31" fmla="*/ 17 h 296"/>
                  <a:gd name="T32" fmla="*/ 35 w 458"/>
                  <a:gd name="T33" fmla="*/ 11 h 296"/>
                  <a:gd name="T34" fmla="*/ 34 w 458"/>
                  <a:gd name="T35" fmla="*/ 10 h 296"/>
                  <a:gd name="T36" fmla="*/ 31 w 458"/>
                  <a:gd name="T37" fmla="*/ 6 h 296"/>
                  <a:gd name="T38" fmla="*/ 27 w 458"/>
                  <a:gd name="T39" fmla="*/ 3 h 296"/>
                  <a:gd name="T40" fmla="*/ 25 w 458"/>
                  <a:gd name="T41" fmla="*/ 2 h 296"/>
                  <a:gd name="T42" fmla="*/ 20 w 458"/>
                  <a:gd name="T43" fmla="*/ 0 h 296"/>
                  <a:gd name="T44" fmla="*/ 16 w 458"/>
                  <a:gd name="T45" fmla="*/ 0 h 29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6"/>
                  <a:gd name="T71" fmla="*/ 458 w 458"/>
                  <a:gd name="T72" fmla="*/ 296 h 29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6">
                    <a:moveTo>
                      <a:pt x="188" y="0"/>
                    </a:moveTo>
                    <a:lnTo>
                      <a:pt x="159" y="1"/>
                    </a:lnTo>
                    <a:lnTo>
                      <a:pt x="106" y="12"/>
                    </a:lnTo>
                    <a:lnTo>
                      <a:pt x="56" y="32"/>
                    </a:lnTo>
                    <a:lnTo>
                      <a:pt x="46" y="38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28"/>
                    </a:lnTo>
                    <a:lnTo>
                      <a:pt x="318" y="159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6" y="296"/>
                    </a:lnTo>
                    <a:lnTo>
                      <a:pt x="458" y="287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2" y="135"/>
                    </a:lnTo>
                    <a:lnTo>
                      <a:pt x="414" y="119"/>
                    </a:lnTo>
                    <a:lnTo>
                      <a:pt x="377" y="70"/>
                    </a:lnTo>
                    <a:lnTo>
                      <a:pt x="329" y="34"/>
                    </a:lnTo>
                    <a:lnTo>
                      <a:pt x="296" y="19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9" name="Freeform 2977"/>
              <p:cNvSpPr>
                <a:spLocks/>
              </p:cNvSpPr>
              <p:nvPr/>
            </p:nvSpPr>
            <p:spPr bwMode="auto">
              <a:xfrm>
                <a:off x="3483" y="4038"/>
                <a:ext cx="26" cy="11"/>
              </a:xfrm>
              <a:custGeom>
                <a:avLst/>
                <a:gdLst>
                  <a:gd name="T0" fmla="*/ 20 w 310"/>
                  <a:gd name="T1" fmla="*/ 0 h 129"/>
                  <a:gd name="T2" fmla="*/ 18 w 310"/>
                  <a:gd name="T3" fmla="*/ 1 h 129"/>
                  <a:gd name="T4" fmla="*/ 14 w 310"/>
                  <a:gd name="T5" fmla="*/ 2 h 129"/>
                  <a:gd name="T6" fmla="*/ 0 w 310"/>
                  <a:gd name="T7" fmla="*/ 4 h 129"/>
                  <a:gd name="T8" fmla="*/ 1 w 310"/>
                  <a:gd name="T9" fmla="*/ 6 h 129"/>
                  <a:gd name="T10" fmla="*/ 5 w 310"/>
                  <a:gd name="T11" fmla="*/ 9 h 129"/>
                  <a:gd name="T12" fmla="*/ 8 w 310"/>
                  <a:gd name="T13" fmla="*/ 10 h 129"/>
                  <a:gd name="T14" fmla="*/ 12 w 310"/>
                  <a:gd name="T15" fmla="*/ 11 h 129"/>
                  <a:gd name="T16" fmla="*/ 16 w 310"/>
                  <a:gd name="T17" fmla="*/ 11 h 129"/>
                  <a:gd name="T18" fmla="*/ 20 w 310"/>
                  <a:gd name="T19" fmla="*/ 9 h 129"/>
                  <a:gd name="T20" fmla="*/ 23 w 310"/>
                  <a:gd name="T21" fmla="*/ 6 h 129"/>
                  <a:gd name="T22" fmla="*/ 26 w 310"/>
                  <a:gd name="T23" fmla="*/ 1 h 129"/>
                  <a:gd name="T24" fmla="*/ 20 w 310"/>
                  <a:gd name="T25" fmla="*/ 0 h 1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9"/>
                  <a:gd name="T41" fmla="*/ 310 w 310"/>
                  <a:gd name="T42" fmla="*/ 129 h 12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9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5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4" y="129"/>
                    </a:lnTo>
                    <a:lnTo>
                      <a:pt x="185" y="124"/>
                    </a:lnTo>
                    <a:lnTo>
                      <a:pt x="233" y="102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0" name="Freeform 2978"/>
              <p:cNvSpPr>
                <a:spLocks/>
              </p:cNvSpPr>
              <p:nvPr/>
            </p:nvSpPr>
            <p:spPr bwMode="auto">
              <a:xfrm>
                <a:off x="3503" y="3990"/>
                <a:ext cx="13" cy="57"/>
              </a:xfrm>
              <a:custGeom>
                <a:avLst/>
                <a:gdLst>
                  <a:gd name="T0" fmla="*/ 13 w 152"/>
                  <a:gd name="T1" fmla="*/ 0 h 694"/>
                  <a:gd name="T2" fmla="*/ 5 w 152"/>
                  <a:gd name="T3" fmla="*/ 0 h 694"/>
                  <a:gd name="T4" fmla="*/ 5 w 152"/>
                  <a:gd name="T5" fmla="*/ 30 h 694"/>
                  <a:gd name="T6" fmla="*/ 5 w 152"/>
                  <a:gd name="T7" fmla="*/ 37 h 694"/>
                  <a:gd name="T8" fmla="*/ 4 w 152"/>
                  <a:gd name="T9" fmla="*/ 42 h 694"/>
                  <a:gd name="T10" fmla="*/ 3 w 152"/>
                  <a:gd name="T11" fmla="*/ 44 h 694"/>
                  <a:gd name="T12" fmla="*/ 0 w 152"/>
                  <a:gd name="T13" fmla="*/ 48 h 694"/>
                  <a:gd name="T14" fmla="*/ 6 w 152"/>
                  <a:gd name="T15" fmla="*/ 49 h 694"/>
                  <a:gd name="T16" fmla="*/ 6 w 152"/>
                  <a:gd name="T17" fmla="*/ 57 h 694"/>
                  <a:gd name="T18" fmla="*/ 13 w 152"/>
                  <a:gd name="T19" fmla="*/ 57 h 694"/>
                  <a:gd name="T20" fmla="*/ 13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6"/>
                    </a:lnTo>
                    <a:lnTo>
                      <a:pt x="49" y="506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1" name="Freeform 2979"/>
              <p:cNvSpPr>
                <a:spLocks/>
              </p:cNvSpPr>
              <p:nvPr/>
            </p:nvSpPr>
            <p:spPr bwMode="auto">
              <a:xfrm>
                <a:off x="3481" y="3990"/>
                <a:ext cx="16" cy="52"/>
              </a:xfrm>
              <a:custGeom>
                <a:avLst/>
                <a:gdLst>
                  <a:gd name="T0" fmla="*/ 7 w 196"/>
                  <a:gd name="T1" fmla="*/ 0 h 626"/>
                  <a:gd name="T2" fmla="*/ 0 w 196"/>
                  <a:gd name="T3" fmla="*/ 0 h 626"/>
                  <a:gd name="T4" fmla="*/ 0 w 196"/>
                  <a:gd name="T5" fmla="*/ 36 h 626"/>
                  <a:gd name="T6" fmla="*/ 0 w 196"/>
                  <a:gd name="T7" fmla="*/ 40 h 626"/>
                  <a:gd name="T8" fmla="*/ 0 w 196"/>
                  <a:gd name="T9" fmla="*/ 45 h 626"/>
                  <a:gd name="T10" fmla="*/ 1 w 196"/>
                  <a:gd name="T11" fmla="*/ 47 h 626"/>
                  <a:gd name="T12" fmla="*/ 3 w 196"/>
                  <a:gd name="T13" fmla="*/ 52 h 626"/>
                  <a:gd name="T14" fmla="*/ 16 w 196"/>
                  <a:gd name="T15" fmla="*/ 51 h 626"/>
                  <a:gd name="T16" fmla="*/ 14 w 196"/>
                  <a:gd name="T17" fmla="*/ 50 h 626"/>
                  <a:gd name="T18" fmla="*/ 11 w 196"/>
                  <a:gd name="T19" fmla="*/ 48 h 626"/>
                  <a:gd name="T20" fmla="*/ 10 w 196"/>
                  <a:gd name="T21" fmla="*/ 47 h 626"/>
                  <a:gd name="T22" fmla="*/ 8 w 196"/>
                  <a:gd name="T23" fmla="*/ 42 h 626"/>
                  <a:gd name="T24" fmla="*/ 7 w 196"/>
                  <a:gd name="T25" fmla="*/ 39 h 626"/>
                  <a:gd name="T26" fmla="*/ 7 w 196"/>
                  <a:gd name="T27" fmla="*/ 32 h 626"/>
                  <a:gd name="T28" fmla="*/ 7 w 196"/>
                  <a:gd name="T29" fmla="*/ 0 h 6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6"/>
                  <a:gd name="T47" fmla="*/ 196 w 196"/>
                  <a:gd name="T48" fmla="*/ 626 h 62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6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7"/>
                    </a:lnTo>
                    <a:lnTo>
                      <a:pt x="5" y="540"/>
                    </a:lnTo>
                    <a:lnTo>
                      <a:pt x="10" y="564"/>
                    </a:lnTo>
                    <a:lnTo>
                      <a:pt x="33" y="626"/>
                    </a:lnTo>
                    <a:lnTo>
                      <a:pt x="196" y="608"/>
                    </a:lnTo>
                    <a:lnTo>
                      <a:pt x="176" y="606"/>
                    </a:lnTo>
                    <a:lnTo>
                      <a:pt x="129" y="582"/>
                    </a:lnTo>
                    <a:lnTo>
                      <a:pt x="118" y="571"/>
                    </a:lnTo>
                    <a:lnTo>
                      <a:pt x="94" y="508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2" name="Freeform 2980"/>
              <p:cNvSpPr>
                <a:spLocks/>
              </p:cNvSpPr>
              <p:nvPr/>
            </p:nvSpPr>
            <p:spPr bwMode="auto">
              <a:xfrm>
                <a:off x="3534" y="4038"/>
                <a:ext cx="11" cy="4"/>
              </a:xfrm>
              <a:custGeom>
                <a:avLst/>
                <a:gdLst>
                  <a:gd name="T0" fmla="*/ 5 w 137"/>
                  <a:gd name="T1" fmla="*/ 0 h 46"/>
                  <a:gd name="T2" fmla="*/ 0 w 137"/>
                  <a:gd name="T3" fmla="*/ 3 h 46"/>
                  <a:gd name="T4" fmla="*/ 1 w 137"/>
                  <a:gd name="T5" fmla="*/ 4 h 46"/>
                  <a:gd name="T6" fmla="*/ 11 w 137"/>
                  <a:gd name="T7" fmla="*/ 3 h 46"/>
                  <a:gd name="T8" fmla="*/ 8 w 137"/>
                  <a:gd name="T9" fmla="*/ 3 h 46"/>
                  <a:gd name="T10" fmla="*/ 5 w 137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46"/>
                  <a:gd name="T20" fmla="*/ 137 w 137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46">
                    <a:moveTo>
                      <a:pt x="60" y="0"/>
                    </a:moveTo>
                    <a:lnTo>
                      <a:pt x="0" y="29"/>
                    </a:lnTo>
                    <a:lnTo>
                      <a:pt x="9" y="46"/>
                    </a:lnTo>
                    <a:lnTo>
                      <a:pt x="137" y="35"/>
                    </a:lnTo>
                    <a:lnTo>
                      <a:pt x="102" y="2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3" name="Freeform 2981"/>
              <p:cNvSpPr>
                <a:spLocks/>
              </p:cNvSpPr>
              <p:nvPr/>
            </p:nvSpPr>
            <p:spPr bwMode="auto">
              <a:xfrm>
                <a:off x="3534" y="3988"/>
                <a:ext cx="31" cy="61"/>
              </a:xfrm>
              <a:custGeom>
                <a:avLst/>
                <a:gdLst>
                  <a:gd name="T0" fmla="*/ 12 w 363"/>
                  <a:gd name="T1" fmla="*/ 0 h 727"/>
                  <a:gd name="T2" fmla="*/ 11 w 363"/>
                  <a:gd name="T3" fmla="*/ 0 h 727"/>
                  <a:gd name="T4" fmla="*/ 7 w 363"/>
                  <a:gd name="T5" fmla="*/ 1 h 727"/>
                  <a:gd name="T6" fmla="*/ 3 w 363"/>
                  <a:gd name="T7" fmla="*/ 4 h 727"/>
                  <a:gd name="T8" fmla="*/ 0 w 363"/>
                  <a:gd name="T9" fmla="*/ 8 h 727"/>
                  <a:gd name="T10" fmla="*/ 11 w 363"/>
                  <a:gd name="T11" fmla="*/ 8 h 727"/>
                  <a:gd name="T12" fmla="*/ 12 w 363"/>
                  <a:gd name="T13" fmla="*/ 8 h 727"/>
                  <a:gd name="T14" fmla="*/ 16 w 363"/>
                  <a:gd name="T15" fmla="*/ 10 h 727"/>
                  <a:gd name="T16" fmla="*/ 20 w 363"/>
                  <a:gd name="T17" fmla="*/ 14 h 727"/>
                  <a:gd name="T18" fmla="*/ 22 w 363"/>
                  <a:gd name="T19" fmla="*/ 18 h 727"/>
                  <a:gd name="T20" fmla="*/ 23 w 363"/>
                  <a:gd name="T21" fmla="*/ 23 h 727"/>
                  <a:gd name="T22" fmla="*/ 23 w 363"/>
                  <a:gd name="T23" fmla="*/ 30 h 727"/>
                  <a:gd name="T24" fmla="*/ 23 w 363"/>
                  <a:gd name="T25" fmla="*/ 37 h 727"/>
                  <a:gd name="T26" fmla="*/ 22 w 363"/>
                  <a:gd name="T27" fmla="*/ 43 h 727"/>
                  <a:gd name="T28" fmla="*/ 20 w 363"/>
                  <a:gd name="T29" fmla="*/ 47 h 727"/>
                  <a:gd name="T30" fmla="*/ 19 w 363"/>
                  <a:gd name="T31" fmla="*/ 48 h 727"/>
                  <a:gd name="T32" fmla="*/ 15 w 363"/>
                  <a:gd name="T33" fmla="*/ 52 h 727"/>
                  <a:gd name="T34" fmla="*/ 11 w 363"/>
                  <a:gd name="T35" fmla="*/ 53 h 727"/>
                  <a:gd name="T36" fmla="*/ 0 w 363"/>
                  <a:gd name="T37" fmla="*/ 54 h 727"/>
                  <a:gd name="T38" fmla="*/ 3 w 363"/>
                  <a:gd name="T39" fmla="*/ 58 h 727"/>
                  <a:gd name="T40" fmla="*/ 7 w 363"/>
                  <a:gd name="T41" fmla="*/ 60 h 727"/>
                  <a:gd name="T42" fmla="*/ 12 w 363"/>
                  <a:gd name="T43" fmla="*/ 61 h 727"/>
                  <a:gd name="T44" fmla="*/ 14 w 363"/>
                  <a:gd name="T45" fmla="*/ 61 h 727"/>
                  <a:gd name="T46" fmla="*/ 18 w 363"/>
                  <a:gd name="T47" fmla="*/ 60 h 727"/>
                  <a:gd name="T48" fmla="*/ 22 w 363"/>
                  <a:gd name="T49" fmla="*/ 57 h 727"/>
                  <a:gd name="T50" fmla="*/ 25 w 363"/>
                  <a:gd name="T51" fmla="*/ 53 h 727"/>
                  <a:gd name="T52" fmla="*/ 26 w 363"/>
                  <a:gd name="T53" fmla="*/ 52 h 727"/>
                  <a:gd name="T54" fmla="*/ 28 w 363"/>
                  <a:gd name="T55" fmla="*/ 48 h 727"/>
                  <a:gd name="T56" fmla="*/ 30 w 363"/>
                  <a:gd name="T57" fmla="*/ 42 h 727"/>
                  <a:gd name="T58" fmla="*/ 31 w 363"/>
                  <a:gd name="T59" fmla="*/ 36 h 727"/>
                  <a:gd name="T60" fmla="*/ 31 w 363"/>
                  <a:gd name="T61" fmla="*/ 30 h 727"/>
                  <a:gd name="T62" fmla="*/ 31 w 363"/>
                  <a:gd name="T63" fmla="*/ 23 h 727"/>
                  <a:gd name="T64" fmla="*/ 30 w 363"/>
                  <a:gd name="T65" fmla="*/ 18 h 727"/>
                  <a:gd name="T66" fmla="*/ 28 w 363"/>
                  <a:gd name="T67" fmla="*/ 13 h 727"/>
                  <a:gd name="T68" fmla="*/ 26 w 363"/>
                  <a:gd name="T69" fmla="*/ 8 h 727"/>
                  <a:gd name="T70" fmla="*/ 24 w 363"/>
                  <a:gd name="T71" fmla="*/ 5 h 727"/>
                  <a:gd name="T72" fmla="*/ 20 w 363"/>
                  <a:gd name="T73" fmla="*/ 2 h 727"/>
                  <a:gd name="T74" fmla="*/ 17 w 363"/>
                  <a:gd name="T75" fmla="*/ 1 h 727"/>
                  <a:gd name="T76" fmla="*/ 12 w 363"/>
                  <a:gd name="T77" fmla="*/ 0 h 72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63"/>
                  <a:gd name="T118" fmla="*/ 0 h 727"/>
                  <a:gd name="T119" fmla="*/ 363 w 363"/>
                  <a:gd name="T120" fmla="*/ 727 h 72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63" h="727">
                    <a:moveTo>
                      <a:pt x="142" y="0"/>
                    </a:moveTo>
                    <a:lnTo>
                      <a:pt x="134" y="1"/>
                    </a:lnTo>
                    <a:lnTo>
                      <a:pt x="83" y="14"/>
                    </a:lnTo>
                    <a:lnTo>
                      <a:pt x="38" y="44"/>
                    </a:lnTo>
                    <a:lnTo>
                      <a:pt x="0" y="94"/>
                    </a:lnTo>
                    <a:lnTo>
                      <a:pt x="134" y="97"/>
                    </a:lnTo>
                    <a:lnTo>
                      <a:pt x="143" y="98"/>
                    </a:lnTo>
                    <a:lnTo>
                      <a:pt x="191" y="116"/>
                    </a:lnTo>
                    <a:lnTo>
                      <a:pt x="233" y="162"/>
                    </a:lnTo>
                    <a:lnTo>
                      <a:pt x="254" y="213"/>
                    </a:lnTo>
                    <a:lnTo>
                      <a:pt x="268" y="280"/>
                    </a:lnTo>
                    <a:lnTo>
                      <a:pt x="272" y="363"/>
                    </a:lnTo>
                    <a:lnTo>
                      <a:pt x="268" y="443"/>
                    </a:lnTo>
                    <a:lnTo>
                      <a:pt x="254" y="510"/>
                    </a:lnTo>
                    <a:lnTo>
                      <a:pt x="231" y="562"/>
                    </a:lnTo>
                    <a:lnTo>
                      <a:pt x="222" y="574"/>
                    </a:lnTo>
                    <a:lnTo>
                      <a:pt x="180" y="616"/>
                    </a:lnTo>
                    <a:lnTo>
                      <a:pt x="131" y="630"/>
                    </a:lnTo>
                    <a:lnTo>
                      <a:pt x="3" y="641"/>
                    </a:lnTo>
                    <a:lnTo>
                      <a:pt x="40" y="688"/>
                    </a:lnTo>
                    <a:lnTo>
                      <a:pt x="85" y="717"/>
                    </a:lnTo>
                    <a:lnTo>
                      <a:pt x="138" y="727"/>
                    </a:lnTo>
                    <a:lnTo>
                      <a:pt x="160" y="725"/>
                    </a:lnTo>
                    <a:lnTo>
                      <a:pt x="210" y="710"/>
                    </a:lnTo>
                    <a:lnTo>
                      <a:pt x="256" y="678"/>
                    </a:lnTo>
                    <a:lnTo>
                      <a:pt x="297" y="629"/>
                    </a:lnTo>
                    <a:lnTo>
                      <a:pt x="303" y="620"/>
                    </a:lnTo>
                    <a:lnTo>
                      <a:pt x="328" y="567"/>
                    </a:lnTo>
                    <a:lnTo>
                      <a:pt x="348" y="505"/>
                    </a:lnTo>
                    <a:lnTo>
                      <a:pt x="359" y="434"/>
                    </a:lnTo>
                    <a:lnTo>
                      <a:pt x="363" y="353"/>
                    </a:lnTo>
                    <a:lnTo>
                      <a:pt x="359" y="280"/>
                    </a:lnTo>
                    <a:lnTo>
                      <a:pt x="347" y="212"/>
                    </a:lnTo>
                    <a:lnTo>
                      <a:pt x="331" y="158"/>
                    </a:lnTo>
                    <a:lnTo>
                      <a:pt x="304" y="99"/>
                    </a:lnTo>
                    <a:lnTo>
                      <a:pt x="278" y="64"/>
                    </a:lnTo>
                    <a:lnTo>
                      <a:pt x="234" y="26"/>
                    </a:lnTo>
                    <a:lnTo>
                      <a:pt x="196" y="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4" name="Freeform 2982"/>
              <p:cNvSpPr>
                <a:spLocks/>
              </p:cNvSpPr>
              <p:nvPr/>
            </p:nvSpPr>
            <p:spPr bwMode="auto">
              <a:xfrm>
                <a:off x="3527" y="3968"/>
                <a:ext cx="19" cy="79"/>
              </a:xfrm>
              <a:custGeom>
                <a:avLst/>
                <a:gdLst>
                  <a:gd name="T0" fmla="*/ 8 w 223"/>
                  <a:gd name="T1" fmla="*/ 0 h 959"/>
                  <a:gd name="T2" fmla="*/ 0 w 223"/>
                  <a:gd name="T3" fmla="*/ 0 h 959"/>
                  <a:gd name="T4" fmla="*/ 0 w 223"/>
                  <a:gd name="T5" fmla="*/ 79 h 959"/>
                  <a:gd name="T6" fmla="*/ 7 w 223"/>
                  <a:gd name="T7" fmla="*/ 79 h 959"/>
                  <a:gd name="T8" fmla="*/ 7 w 223"/>
                  <a:gd name="T9" fmla="*/ 72 h 959"/>
                  <a:gd name="T10" fmla="*/ 12 w 223"/>
                  <a:gd name="T11" fmla="*/ 69 h 959"/>
                  <a:gd name="T12" fmla="*/ 9 w 223"/>
                  <a:gd name="T13" fmla="*/ 65 h 959"/>
                  <a:gd name="T14" fmla="*/ 8 w 223"/>
                  <a:gd name="T15" fmla="*/ 62 h 959"/>
                  <a:gd name="T16" fmla="*/ 7 w 223"/>
                  <a:gd name="T17" fmla="*/ 57 h 959"/>
                  <a:gd name="T18" fmla="*/ 7 w 223"/>
                  <a:gd name="T19" fmla="*/ 50 h 959"/>
                  <a:gd name="T20" fmla="*/ 7 w 223"/>
                  <a:gd name="T21" fmla="*/ 44 h 959"/>
                  <a:gd name="T22" fmla="*/ 9 w 223"/>
                  <a:gd name="T23" fmla="*/ 38 h 959"/>
                  <a:gd name="T24" fmla="*/ 10 w 223"/>
                  <a:gd name="T25" fmla="*/ 34 h 959"/>
                  <a:gd name="T26" fmla="*/ 11 w 223"/>
                  <a:gd name="T27" fmla="*/ 33 h 959"/>
                  <a:gd name="T28" fmla="*/ 15 w 223"/>
                  <a:gd name="T29" fmla="*/ 30 h 959"/>
                  <a:gd name="T30" fmla="*/ 19 w 223"/>
                  <a:gd name="T31" fmla="*/ 28 h 959"/>
                  <a:gd name="T32" fmla="*/ 8 w 223"/>
                  <a:gd name="T33" fmla="*/ 28 h 959"/>
                  <a:gd name="T34" fmla="*/ 8 w 223"/>
                  <a:gd name="T35" fmla="*/ 0 h 9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3"/>
                  <a:gd name="T55" fmla="*/ 0 h 959"/>
                  <a:gd name="T56" fmla="*/ 223 w 223"/>
                  <a:gd name="T57" fmla="*/ 959 h 95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3" h="959">
                    <a:moveTo>
                      <a:pt x="89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83" y="959"/>
                    </a:lnTo>
                    <a:lnTo>
                      <a:pt x="83" y="872"/>
                    </a:lnTo>
                    <a:lnTo>
                      <a:pt x="143" y="843"/>
                    </a:lnTo>
                    <a:lnTo>
                      <a:pt x="107" y="787"/>
                    </a:lnTo>
                    <a:lnTo>
                      <a:pt x="97" y="757"/>
                    </a:lnTo>
                    <a:lnTo>
                      <a:pt x="85" y="692"/>
                    </a:lnTo>
                    <a:lnTo>
                      <a:pt x="81" y="607"/>
                    </a:lnTo>
                    <a:lnTo>
                      <a:pt x="86" y="533"/>
                    </a:lnTo>
                    <a:lnTo>
                      <a:pt x="100" y="465"/>
                    </a:lnTo>
                    <a:lnTo>
                      <a:pt x="123" y="412"/>
                    </a:lnTo>
                    <a:lnTo>
                      <a:pt x="131" y="400"/>
                    </a:lnTo>
                    <a:lnTo>
                      <a:pt x="174" y="359"/>
                    </a:lnTo>
                    <a:lnTo>
                      <a:pt x="223" y="345"/>
                    </a:lnTo>
                    <a:lnTo>
                      <a:pt x="89" y="3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5" name="Rectangle 2983"/>
              <p:cNvSpPr>
                <a:spLocks noChangeArrowheads="1"/>
              </p:cNvSpPr>
              <p:nvPr/>
            </p:nvSpPr>
            <p:spPr bwMode="auto">
              <a:xfrm>
                <a:off x="3574" y="3990"/>
                <a:ext cx="7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6" name="Rectangle 2984"/>
              <p:cNvSpPr>
                <a:spLocks noChangeArrowheads="1"/>
              </p:cNvSpPr>
              <p:nvPr/>
            </p:nvSpPr>
            <p:spPr bwMode="auto">
              <a:xfrm>
                <a:off x="3574" y="396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7" name="Freeform 2985"/>
              <p:cNvSpPr>
                <a:spLocks/>
              </p:cNvSpPr>
              <p:nvPr/>
            </p:nvSpPr>
            <p:spPr bwMode="auto">
              <a:xfrm>
                <a:off x="3592" y="3990"/>
                <a:ext cx="16" cy="57"/>
              </a:xfrm>
              <a:custGeom>
                <a:avLst/>
                <a:gdLst>
                  <a:gd name="T0" fmla="*/ 7 w 188"/>
                  <a:gd name="T1" fmla="*/ 0 h 694"/>
                  <a:gd name="T2" fmla="*/ 0 w 188"/>
                  <a:gd name="T3" fmla="*/ 0 h 694"/>
                  <a:gd name="T4" fmla="*/ 0 w 188"/>
                  <a:gd name="T5" fmla="*/ 57 h 694"/>
                  <a:gd name="T6" fmla="*/ 7 w 188"/>
                  <a:gd name="T7" fmla="*/ 57 h 694"/>
                  <a:gd name="T8" fmla="*/ 7 w 188"/>
                  <a:gd name="T9" fmla="*/ 27 h 694"/>
                  <a:gd name="T10" fmla="*/ 8 w 188"/>
                  <a:gd name="T11" fmla="*/ 21 h 694"/>
                  <a:gd name="T12" fmla="*/ 9 w 188"/>
                  <a:gd name="T13" fmla="*/ 16 h 694"/>
                  <a:gd name="T14" fmla="*/ 9 w 188"/>
                  <a:gd name="T15" fmla="*/ 15 h 694"/>
                  <a:gd name="T16" fmla="*/ 12 w 188"/>
                  <a:gd name="T17" fmla="*/ 11 h 694"/>
                  <a:gd name="T18" fmla="*/ 12 w 188"/>
                  <a:gd name="T19" fmla="*/ 10 h 694"/>
                  <a:gd name="T20" fmla="*/ 16 w 188"/>
                  <a:gd name="T21" fmla="*/ 9 h 694"/>
                  <a:gd name="T22" fmla="*/ 7 w 188"/>
                  <a:gd name="T23" fmla="*/ 9 h 694"/>
                  <a:gd name="T24" fmla="*/ 7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4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8" name="Freeform 2986"/>
              <p:cNvSpPr>
                <a:spLocks/>
              </p:cNvSpPr>
              <p:nvPr/>
            </p:nvSpPr>
            <p:spPr bwMode="auto">
              <a:xfrm>
                <a:off x="3599" y="3988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9" name="Freeform 2987"/>
              <p:cNvSpPr>
                <a:spLocks/>
              </p:cNvSpPr>
              <p:nvPr/>
            </p:nvSpPr>
            <p:spPr bwMode="auto">
              <a:xfrm>
                <a:off x="3651" y="3996"/>
                <a:ext cx="30" cy="53"/>
              </a:xfrm>
              <a:custGeom>
                <a:avLst/>
                <a:gdLst>
                  <a:gd name="T0" fmla="*/ 25 w 363"/>
                  <a:gd name="T1" fmla="*/ 0 h 635"/>
                  <a:gd name="T2" fmla="*/ 11 w 363"/>
                  <a:gd name="T3" fmla="*/ 0 h 635"/>
                  <a:gd name="T4" fmla="*/ 12 w 363"/>
                  <a:gd name="T5" fmla="*/ 0 h 635"/>
                  <a:gd name="T6" fmla="*/ 16 w 363"/>
                  <a:gd name="T7" fmla="*/ 2 h 635"/>
                  <a:gd name="T8" fmla="*/ 19 w 363"/>
                  <a:gd name="T9" fmla="*/ 6 h 635"/>
                  <a:gd name="T10" fmla="*/ 21 w 363"/>
                  <a:gd name="T11" fmla="*/ 10 h 635"/>
                  <a:gd name="T12" fmla="*/ 22 w 363"/>
                  <a:gd name="T13" fmla="*/ 15 h 635"/>
                  <a:gd name="T14" fmla="*/ 23 w 363"/>
                  <a:gd name="T15" fmla="*/ 22 h 635"/>
                  <a:gd name="T16" fmla="*/ 23 w 363"/>
                  <a:gd name="T17" fmla="*/ 23 h 635"/>
                  <a:gd name="T18" fmla="*/ 22 w 363"/>
                  <a:gd name="T19" fmla="*/ 30 h 635"/>
                  <a:gd name="T20" fmla="*/ 21 w 363"/>
                  <a:gd name="T21" fmla="*/ 35 h 635"/>
                  <a:gd name="T22" fmla="*/ 19 w 363"/>
                  <a:gd name="T23" fmla="*/ 39 h 635"/>
                  <a:gd name="T24" fmla="*/ 18 w 363"/>
                  <a:gd name="T25" fmla="*/ 40 h 635"/>
                  <a:gd name="T26" fmla="*/ 15 w 363"/>
                  <a:gd name="T27" fmla="*/ 44 h 635"/>
                  <a:gd name="T28" fmla="*/ 11 w 363"/>
                  <a:gd name="T29" fmla="*/ 45 h 635"/>
                  <a:gd name="T30" fmla="*/ 0 w 363"/>
                  <a:gd name="T31" fmla="*/ 46 h 635"/>
                  <a:gd name="T32" fmla="*/ 1 w 363"/>
                  <a:gd name="T33" fmla="*/ 47 h 635"/>
                  <a:gd name="T34" fmla="*/ 5 w 363"/>
                  <a:gd name="T35" fmla="*/ 51 h 635"/>
                  <a:gd name="T36" fmla="*/ 7 w 363"/>
                  <a:gd name="T37" fmla="*/ 52 h 635"/>
                  <a:gd name="T38" fmla="*/ 11 w 363"/>
                  <a:gd name="T39" fmla="*/ 53 h 635"/>
                  <a:gd name="T40" fmla="*/ 12 w 363"/>
                  <a:gd name="T41" fmla="*/ 53 h 635"/>
                  <a:gd name="T42" fmla="*/ 17 w 363"/>
                  <a:gd name="T43" fmla="*/ 52 h 635"/>
                  <a:gd name="T44" fmla="*/ 21 w 363"/>
                  <a:gd name="T45" fmla="*/ 49 h 635"/>
                  <a:gd name="T46" fmla="*/ 22 w 363"/>
                  <a:gd name="T47" fmla="*/ 48 h 635"/>
                  <a:gd name="T48" fmla="*/ 25 w 363"/>
                  <a:gd name="T49" fmla="*/ 43 h 635"/>
                  <a:gd name="T50" fmla="*/ 28 w 363"/>
                  <a:gd name="T51" fmla="*/ 38 h 635"/>
                  <a:gd name="T52" fmla="*/ 29 w 363"/>
                  <a:gd name="T53" fmla="*/ 34 h 635"/>
                  <a:gd name="T54" fmla="*/ 30 w 363"/>
                  <a:gd name="T55" fmla="*/ 28 h 635"/>
                  <a:gd name="T56" fmla="*/ 30 w 363"/>
                  <a:gd name="T57" fmla="*/ 22 h 635"/>
                  <a:gd name="T58" fmla="*/ 30 w 363"/>
                  <a:gd name="T59" fmla="*/ 18 h 635"/>
                  <a:gd name="T60" fmla="*/ 29 w 363"/>
                  <a:gd name="T61" fmla="*/ 13 h 635"/>
                  <a:gd name="T62" fmla="*/ 28 w 363"/>
                  <a:gd name="T63" fmla="*/ 7 h 635"/>
                  <a:gd name="T64" fmla="*/ 27 w 363"/>
                  <a:gd name="T65" fmla="*/ 5 h 635"/>
                  <a:gd name="T66" fmla="*/ 25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99" y="0"/>
                    </a:moveTo>
                    <a:lnTo>
                      <a:pt x="134" y="1"/>
                    </a:lnTo>
                    <a:lnTo>
                      <a:pt x="143" y="1"/>
                    </a:lnTo>
                    <a:lnTo>
                      <a:pt x="191" y="20"/>
                    </a:lnTo>
                    <a:lnTo>
                      <a:pt x="233" y="67"/>
                    </a:lnTo>
                    <a:lnTo>
                      <a:pt x="254" y="117"/>
                    </a:lnTo>
                    <a:lnTo>
                      <a:pt x="269" y="184"/>
                    </a:lnTo>
                    <a:lnTo>
                      <a:pt x="274" y="266"/>
                    </a:lnTo>
                    <a:lnTo>
                      <a:pt x="274" y="272"/>
                    </a:lnTo>
                    <a:lnTo>
                      <a:pt x="269" y="354"/>
                    </a:lnTo>
                    <a:lnTo>
                      <a:pt x="254" y="420"/>
                    </a:lnTo>
                    <a:lnTo>
                      <a:pt x="232" y="471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1" y="538"/>
                    </a:lnTo>
                    <a:lnTo>
                      <a:pt x="0" y="547"/>
                    </a:lnTo>
                    <a:lnTo>
                      <a:pt x="14" y="568"/>
                    </a:lnTo>
                    <a:lnTo>
                      <a:pt x="58" y="609"/>
                    </a:lnTo>
                    <a:lnTo>
                      <a:pt x="83" y="624"/>
                    </a:lnTo>
                    <a:lnTo>
                      <a:pt x="136" y="635"/>
                    </a:lnTo>
                    <a:lnTo>
                      <a:pt x="151" y="634"/>
                    </a:lnTo>
                    <a:lnTo>
                      <a:pt x="202" y="621"/>
                    </a:lnTo>
                    <a:lnTo>
                      <a:pt x="251" y="589"/>
                    </a:lnTo>
                    <a:lnTo>
                      <a:pt x="271" y="571"/>
                    </a:lnTo>
                    <a:lnTo>
                      <a:pt x="307" y="521"/>
                    </a:lnTo>
                    <a:lnTo>
                      <a:pt x="335" y="458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7"/>
                    </a:lnTo>
                    <a:lnTo>
                      <a:pt x="362" y="221"/>
                    </a:lnTo>
                    <a:lnTo>
                      <a:pt x="353" y="150"/>
                    </a:lnTo>
                    <a:lnTo>
                      <a:pt x="338" y="83"/>
                    </a:lnTo>
                    <a:lnTo>
                      <a:pt x="330" y="60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0" name="Freeform 2988"/>
              <p:cNvSpPr>
                <a:spLocks/>
              </p:cNvSpPr>
              <p:nvPr/>
            </p:nvSpPr>
            <p:spPr bwMode="auto">
              <a:xfrm>
                <a:off x="3643" y="3990"/>
                <a:ext cx="19" cy="80"/>
              </a:xfrm>
              <a:custGeom>
                <a:avLst/>
                <a:gdLst>
                  <a:gd name="T0" fmla="*/ 7 w 220"/>
                  <a:gd name="T1" fmla="*/ 0 h 960"/>
                  <a:gd name="T2" fmla="*/ 0 w 220"/>
                  <a:gd name="T3" fmla="*/ 0 h 960"/>
                  <a:gd name="T4" fmla="*/ 0 w 220"/>
                  <a:gd name="T5" fmla="*/ 80 h 960"/>
                  <a:gd name="T6" fmla="*/ 8 w 220"/>
                  <a:gd name="T7" fmla="*/ 80 h 960"/>
                  <a:gd name="T8" fmla="*/ 8 w 220"/>
                  <a:gd name="T9" fmla="*/ 52 h 960"/>
                  <a:gd name="T10" fmla="*/ 19 w 220"/>
                  <a:gd name="T11" fmla="*/ 51 h 960"/>
                  <a:gd name="T12" fmla="*/ 18 w 220"/>
                  <a:gd name="T13" fmla="*/ 51 h 960"/>
                  <a:gd name="T14" fmla="*/ 14 w 220"/>
                  <a:gd name="T15" fmla="*/ 50 h 960"/>
                  <a:gd name="T16" fmla="*/ 10 w 220"/>
                  <a:gd name="T17" fmla="*/ 46 h 960"/>
                  <a:gd name="T18" fmla="*/ 9 w 220"/>
                  <a:gd name="T19" fmla="*/ 42 h 960"/>
                  <a:gd name="T20" fmla="*/ 7 w 220"/>
                  <a:gd name="T21" fmla="*/ 36 h 960"/>
                  <a:gd name="T22" fmla="*/ 7 w 220"/>
                  <a:gd name="T23" fmla="*/ 29 h 960"/>
                  <a:gd name="T24" fmla="*/ 7 w 220"/>
                  <a:gd name="T25" fmla="*/ 29 h 960"/>
                  <a:gd name="T26" fmla="*/ 7 w 220"/>
                  <a:gd name="T27" fmla="*/ 22 h 960"/>
                  <a:gd name="T28" fmla="*/ 9 w 220"/>
                  <a:gd name="T29" fmla="*/ 17 h 960"/>
                  <a:gd name="T30" fmla="*/ 11 w 220"/>
                  <a:gd name="T31" fmla="*/ 12 h 960"/>
                  <a:gd name="T32" fmla="*/ 11 w 220"/>
                  <a:gd name="T33" fmla="*/ 11 h 960"/>
                  <a:gd name="T34" fmla="*/ 15 w 220"/>
                  <a:gd name="T35" fmla="*/ 8 h 960"/>
                  <a:gd name="T36" fmla="*/ 7 w 220"/>
                  <a:gd name="T37" fmla="*/ 7 h 960"/>
                  <a:gd name="T38" fmla="*/ 7 w 220"/>
                  <a:gd name="T39" fmla="*/ 0 h 9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0"/>
                  <a:gd name="T61" fmla="*/ 0 h 960"/>
                  <a:gd name="T62" fmla="*/ 220 w 220"/>
                  <a:gd name="T63" fmla="*/ 960 h 96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0" h="960">
                    <a:moveTo>
                      <a:pt x="81" y="0"/>
                    </a:moveTo>
                    <a:lnTo>
                      <a:pt x="0" y="0"/>
                    </a:lnTo>
                    <a:lnTo>
                      <a:pt x="0" y="960"/>
                    </a:lnTo>
                    <a:lnTo>
                      <a:pt x="89" y="960"/>
                    </a:lnTo>
                    <a:lnTo>
                      <a:pt x="89" y="622"/>
                    </a:lnTo>
                    <a:lnTo>
                      <a:pt x="220" y="613"/>
                    </a:lnTo>
                    <a:lnTo>
                      <a:pt x="211" y="612"/>
                    </a:lnTo>
                    <a:lnTo>
                      <a:pt x="162" y="594"/>
                    </a:lnTo>
                    <a:lnTo>
                      <a:pt x="121" y="549"/>
                    </a:lnTo>
                    <a:lnTo>
                      <a:pt x="99" y="500"/>
                    </a:lnTo>
                    <a:lnTo>
                      <a:pt x="85" y="433"/>
                    </a:lnTo>
                    <a:lnTo>
                      <a:pt x="81" y="351"/>
                    </a:lnTo>
                    <a:lnTo>
                      <a:pt x="81" y="346"/>
                    </a:lnTo>
                    <a:lnTo>
                      <a:pt x="86" y="265"/>
                    </a:lnTo>
                    <a:lnTo>
                      <a:pt x="100" y="199"/>
                    </a:lnTo>
                    <a:lnTo>
                      <a:pt x="124" y="146"/>
                    </a:lnTo>
                    <a:lnTo>
                      <a:pt x="133" y="133"/>
                    </a:lnTo>
                    <a:lnTo>
                      <a:pt x="175" y="90"/>
                    </a:lnTo>
                    <a:lnTo>
                      <a:pt x="81" y="8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1" name="Freeform 2989"/>
              <p:cNvSpPr>
                <a:spLocks/>
              </p:cNvSpPr>
              <p:nvPr/>
            </p:nvSpPr>
            <p:spPr bwMode="auto">
              <a:xfrm>
                <a:off x="3650" y="3988"/>
                <a:ext cx="26" cy="9"/>
              </a:xfrm>
              <a:custGeom>
                <a:avLst/>
                <a:gdLst>
                  <a:gd name="T0" fmla="*/ 13 w 307"/>
                  <a:gd name="T1" fmla="*/ 0 h 107"/>
                  <a:gd name="T2" fmla="*/ 10 w 307"/>
                  <a:gd name="T3" fmla="*/ 0 h 107"/>
                  <a:gd name="T4" fmla="*/ 5 w 307"/>
                  <a:gd name="T5" fmla="*/ 2 h 107"/>
                  <a:gd name="T6" fmla="*/ 3 w 307"/>
                  <a:gd name="T7" fmla="*/ 4 h 107"/>
                  <a:gd name="T8" fmla="*/ 0 w 307"/>
                  <a:gd name="T9" fmla="*/ 9 h 107"/>
                  <a:gd name="T10" fmla="*/ 8 w 307"/>
                  <a:gd name="T11" fmla="*/ 9 h 107"/>
                  <a:gd name="T12" fmla="*/ 12 w 307"/>
                  <a:gd name="T13" fmla="*/ 8 h 107"/>
                  <a:gd name="T14" fmla="*/ 26 w 307"/>
                  <a:gd name="T15" fmla="*/ 8 h 107"/>
                  <a:gd name="T16" fmla="*/ 23 w 307"/>
                  <a:gd name="T17" fmla="*/ 4 h 107"/>
                  <a:gd name="T18" fmla="*/ 22 w 307"/>
                  <a:gd name="T19" fmla="*/ 3 h 107"/>
                  <a:gd name="T20" fmla="*/ 17 w 307"/>
                  <a:gd name="T21" fmla="*/ 1 h 107"/>
                  <a:gd name="T22" fmla="*/ 13 w 307"/>
                  <a:gd name="T23" fmla="*/ 0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7"/>
                  <a:gd name="T38" fmla="*/ 307 w 307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7">
                    <a:moveTo>
                      <a:pt x="151" y="0"/>
                    </a:moveTo>
                    <a:lnTo>
                      <a:pt x="113" y="5"/>
                    </a:lnTo>
                    <a:lnTo>
                      <a:pt x="64" y="27"/>
                    </a:lnTo>
                    <a:lnTo>
                      <a:pt x="37" y="52"/>
                    </a:lnTo>
                    <a:lnTo>
                      <a:pt x="0" y="106"/>
                    </a:lnTo>
                    <a:lnTo>
                      <a:pt x="94" y="107"/>
                    </a:lnTo>
                    <a:lnTo>
                      <a:pt x="142" y="93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4" y="34"/>
                    </a:lnTo>
                    <a:lnTo>
                      <a:pt x="205" y="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2" name="Freeform 2990"/>
              <p:cNvSpPr>
                <a:spLocks/>
              </p:cNvSpPr>
              <p:nvPr/>
            </p:nvSpPr>
            <p:spPr bwMode="auto">
              <a:xfrm>
                <a:off x="3691" y="404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3" name="Freeform 2991"/>
              <p:cNvSpPr>
                <a:spLocks/>
              </p:cNvSpPr>
              <p:nvPr/>
            </p:nvSpPr>
            <p:spPr bwMode="auto">
              <a:xfrm>
                <a:off x="3687" y="4016"/>
                <a:ext cx="30" cy="28"/>
              </a:xfrm>
              <a:custGeom>
                <a:avLst/>
                <a:gdLst>
                  <a:gd name="T0" fmla="*/ 9 w 363"/>
                  <a:gd name="T1" fmla="*/ 0 h 335"/>
                  <a:gd name="T2" fmla="*/ 5 w 363"/>
                  <a:gd name="T3" fmla="*/ 3 h 335"/>
                  <a:gd name="T4" fmla="*/ 4 w 363"/>
                  <a:gd name="T5" fmla="*/ 4 h 335"/>
                  <a:gd name="T6" fmla="*/ 2 w 363"/>
                  <a:gd name="T7" fmla="*/ 8 h 335"/>
                  <a:gd name="T8" fmla="*/ 1 w 363"/>
                  <a:gd name="T9" fmla="*/ 10 h 335"/>
                  <a:gd name="T10" fmla="*/ 0 w 363"/>
                  <a:gd name="T11" fmla="*/ 16 h 335"/>
                  <a:gd name="T12" fmla="*/ 0 w 363"/>
                  <a:gd name="T13" fmla="*/ 18 h 335"/>
                  <a:gd name="T14" fmla="*/ 1 w 363"/>
                  <a:gd name="T15" fmla="*/ 23 h 335"/>
                  <a:gd name="T16" fmla="*/ 4 w 363"/>
                  <a:gd name="T17" fmla="*/ 28 h 335"/>
                  <a:gd name="T18" fmla="*/ 17 w 363"/>
                  <a:gd name="T19" fmla="*/ 25 h 335"/>
                  <a:gd name="T20" fmla="*/ 14 w 363"/>
                  <a:gd name="T21" fmla="*/ 25 h 335"/>
                  <a:gd name="T22" fmla="*/ 10 w 363"/>
                  <a:gd name="T23" fmla="*/ 22 h 335"/>
                  <a:gd name="T24" fmla="*/ 9 w 363"/>
                  <a:gd name="T25" fmla="*/ 21 h 335"/>
                  <a:gd name="T26" fmla="*/ 8 w 363"/>
                  <a:gd name="T27" fmla="*/ 16 h 335"/>
                  <a:gd name="T28" fmla="*/ 9 w 363"/>
                  <a:gd name="T29" fmla="*/ 11 h 335"/>
                  <a:gd name="T30" fmla="*/ 12 w 363"/>
                  <a:gd name="T31" fmla="*/ 8 h 335"/>
                  <a:gd name="T32" fmla="*/ 13 w 363"/>
                  <a:gd name="T33" fmla="*/ 7 h 335"/>
                  <a:gd name="T34" fmla="*/ 18 w 363"/>
                  <a:gd name="T35" fmla="*/ 6 h 335"/>
                  <a:gd name="T36" fmla="*/ 22 w 363"/>
                  <a:gd name="T37" fmla="*/ 5 h 335"/>
                  <a:gd name="T38" fmla="*/ 27 w 363"/>
                  <a:gd name="T39" fmla="*/ 4 h 335"/>
                  <a:gd name="T40" fmla="*/ 30 w 363"/>
                  <a:gd name="T41" fmla="*/ 2 h 335"/>
                  <a:gd name="T42" fmla="*/ 9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2" y="214"/>
                    </a:lnTo>
                    <a:lnTo>
                      <a:pt x="16" y="281"/>
                    </a:lnTo>
                    <a:lnTo>
                      <a:pt x="47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8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4" name="Freeform 2992"/>
              <p:cNvSpPr>
                <a:spLocks/>
              </p:cNvSpPr>
              <p:nvPr/>
            </p:nvSpPr>
            <p:spPr bwMode="auto">
              <a:xfrm>
                <a:off x="3689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5" name="Freeform 2993"/>
              <p:cNvSpPr>
                <a:spLocks/>
              </p:cNvSpPr>
              <p:nvPr/>
            </p:nvSpPr>
            <p:spPr bwMode="auto">
              <a:xfrm>
                <a:off x="3692" y="3988"/>
                <a:ext cx="35" cy="59"/>
              </a:xfrm>
              <a:custGeom>
                <a:avLst/>
                <a:gdLst>
                  <a:gd name="T0" fmla="*/ 16 w 426"/>
                  <a:gd name="T1" fmla="*/ 0 h 711"/>
                  <a:gd name="T2" fmla="*/ 15 w 426"/>
                  <a:gd name="T3" fmla="*/ 0 h 711"/>
                  <a:gd name="T4" fmla="*/ 11 w 426"/>
                  <a:gd name="T5" fmla="*/ 1 h 711"/>
                  <a:gd name="T6" fmla="*/ 6 w 426"/>
                  <a:gd name="T7" fmla="*/ 2 h 711"/>
                  <a:gd name="T8" fmla="*/ 3 w 426"/>
                  <a:gd name="T9" fmla="*/ 4 h 711"/>
                  <a:gd name="T10" fmla="*/ 0 w 426"/>
                  <a:gd name="T11" fmla="*/ 8 h 711"/>
                  <a:gd name="T12" fmla="*/ 15 w 426"/>
                  <a:gd name="T13" fmla="*/ 8 h 711"/>
                  <a:gd name="T14" fmla="*/ 15 w 426"/>
                  <a:gd name="T15" fmla="*/ 8 h 711"/>
                  <a:gd name="T16" fmla="*/ 20 w 426"/>
                  <a:gd name="T17" fmla="*/ 9 h 711"/>
                  <a:gd name="T18" fmla="*/ 23 w 426"/>
                  <a:gd name="T19" fmla="*/ 11 h 711"/>
                  <a:gd name="T20" fmla="*/ 25 w 426"/>
                  <a:gd name="T21" fmla="*/ 14 h 711"/>
                  <a:gd name="T22" fmla="*/ 25 w 426"/>
                  <a:gd name="T23" fmla="*/ 20 h 711"/>
                  <a:gd name="T24" fmla="*/ 25 w 426"/>
                  <a:gd name="T25" fmla="*/ 22 h 711"/>
                  <a:gd name="T26" fmla="*/ 22 w 426"/>
                  <a:gd name="T27" fmla="*/ 24 h 711"/>
                  <a:gd name="T28" fmla="*/ 18 w 426"/>
                  <a:gd name="T29" fmla="*/ 25 h 711"/>
                  <a:gd name="T30" fmla="*/ 12 w 426"/>
                  <a:gd name="T31" fmla="*/ 26 h 711"/>
                  <a:gd name="T32" fmla="*/ 10 w 426"/>
                  <a:gd name="T33" fmla="*/ 26 h 711"/>
                  <a:gd name="T34" fmla="*/ 6 w 426"/>
                  <a:gd name="T35" fmla="*/ 27 h 711"/>
                  <a:gd name="T36" fmla="*/ 5 w 426"/>
                  <a:gd name="T37" fmla="*/ 28 h 711"/>
                  <a:gd name="T38" fmla="*/ 25 w 426"/>
                  <a:gd name="T39" fmla="*/ 30 h 711"/>
                  <a:gd name="T40" fmla="*/ 25 w 426"/>
                  <a:gd name="T41" fmla="*/ 34 h 711"/>
                  <a:gd name="T42" fmla="*/ 25 w 426"/>
                  <a:gd name="T43" fmla="*/ 38 h 711"/>
                  <a:gd name="T44" fmla="*/ 24 w 426"/>
                  <a:gd name="T45" fmla="*/ 43 h 711"/>
                  <a:gd name="T46" fmla="*/ 23 w 426"/>
                  <a:gd name="T47" fmla="*/ 46 h 711"/>
                  <a:gd name="T48" fmla="*/ 19 w 426"/>
                  <a:gd name="T49" fmla="*/ 50 h 711"/>
                  <a:gd name="T50" fmla="*/ 16 w 426"/>
                  <a:gd name="T51" fmla="*/ 52 h 711"/>
                  <a:gd name="T52" fmla="*/ 26 w 426"/>
                  <a:gd name="T53" fmla="*/ 52 h 711"/>
                  <a:gd name="T54" fmla="*/ 26 w 426"/>
                  <a:gd name="T55" fmla="*/ 53 h 711"/>
                  <a:gd name="T56" fmla="*/ 27 w 426"/>
                  <a:gd name="T57" fmla="*/ 59 h 711"/>
                  <a:gd name="T58" fmla="*/ 35 w 426"/>
                  <a:gd name="T59" fmla="*/ 59 h 711"/>
                  <a:gd name="T60" fmla="*/ 35 w 426"/>
                  <a:gd name="T61" fmla="*/ 58 h 711"/>
                  <a:gd name="T62" fmla="*/ 33 w 426"/>
                  <a:gd name="T63" fmla="*/ 52 h 711"/>
                  <a:gd name="T64" fmla="*/ 33 w 426"/>
                  <a:gd name="T65" fmla="*/ 49 h 711"/>
                  <a:gd name="T66" fmla="*/ 33 w 426"/>
                  <a:gd name="T67" fmla="*/ 43 h 711"/>
                  <a:gd name="T68" fmla="*/ 33 w 426"/>
                  <a:gd name="T69" fmla="*/ 35 h 711"/>
                  <a:gd name="T70" fmla="*/ 33 w 426"/>
                  <a:gd name="T71" fmla="*/ 22 h 711"/>
                  <a:gd name="T72" fmla="*/ 33 w 426"/>
                  <a:gd name="T73" fmla="*/ 18 h 711"/>
                  <a:gd name="T74" fmla="*/ 32 w 426"/>
                  <a:gd name="T75" fmla="*/ 13 h 711"/>
                  <a:gd name="T76" fmla="*/ 32 w 426"/>
                  <a:gd name="T77" fmla="*/ 11 h 711"/>
                  <a:gd name="T78" fmla="*/ 30 w 426"/>
                  <a:gd name="T79" fmla="*/ 6 h 711"/>
                  <a:gd name="T80" fmla="*/ 29 w 426"/>
                  <a:gd name="T81" fmla="*/ 5 h 711"/>
                  <a:gd name="T82" fmla="*/ 25 w 426"/>
                  <a:gd name="T83" fmla="*/ 2 h 711"/>
                  <a:gd name="T84" fmla="*/ 25 w 426"/>
                  <a:gd name="T85" fmla="*/ 2 h 711"/>
                  <a:gd name="T86" fmla="*/ 21 w 426"/>
                  <a:gd name="T87" fmla="*/ 0 h 711"/>
                  <a:gd name="T88" fmla="*/ 16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300" y="165"/>
                    </a:lnTo>
                    <a:lnTo>
                      <a:pt x="310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2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4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8" y="420"/>
                    </a:lnTo>
                    <a:lnTo>
                      <a:pt x="398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6" name="Freeform 2994"/>
              <p:cNvSpPr>
                <a:spLocks/>
              </p:cNvSpPr>
              <p:nvPr/>
            </p:nvSpPr>
            <p:spPr bwMode="auto">
              <a:xfrm>
                <a:off x="3736" y="3990"/>
                <a:ext cx="16" cy="57"/>
              </a:xfrm>
              <a:custGeom>
                <a:avLst/>
                <a:gdLst>
                  <a:gd name="T0" fmla="*/ 7 w 187"/>
                  <a:gd name="T1" fmla="*/ 0 h 694"/>
                  <a:gd name="T2" fmla="*/ 0 w 187"/>
                  <a:gd name="T3" fmla="*/ 0 h 694"/>
                  <a:gd name="T4" fmla="*/ 0 w 187"/>
                  <a:gd name="T5" fmla="*/ 57 h 694"/>
                  <a:gd name="T6" fmla="*/ 8 w 187"/>
                  <a:gd name="T7" fmla="*/ 57 h 694"/>
                  <a:gd name="T8" fmla="*/ 8 w 187"/>
                  <a:gd name="T9" fmla="*/ 27 h 694"/>
                  <a:gd name="T10" fmla="*/ 8 w 187"/>
                  <a:gd name="T11" fmla="*/ 21 h 694"/>
                  <a:gd name="T12" fmla="*/ 9 w 187"/>
                  <a:gd name="T13" fmla="*/ 16 h 694"/>
                  <a:gd name="T14" fmla="*/ 9 w 187"/>
                  <a:gd name="T15" fmla="*/ 15 h 694"/>
                  <a:gd name="T16" fmla="*/ 12 w 187"/>
                  <a:gd name="T17" fmla="*/ 11 h 694"/>
                  <a:gd name="T18" fmla="*/ 12 w 187"/>
                  <a:gd name="T19" fmla="*/ 10 h 694"/>
                  <a:gd name="T20" fmla="*/ 16 w 187"/>
                  <a:gd name="T21" fmla="*/ 9 h 694"/>
                  <a:gd name="T22" fmla="*/ 7 w 187"/>
                  <a:gd name="T23" fmla="*/ 9 h 694"/>
                  <a:gd name="T24" fmla="*/ 7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7" name="Freeform 2995"/>
              <p:cNvSpPr>
                <a:spLocks/>
              </p:cNvSpPr>
              <p:nvPr/>
            </p:nvSpPr>
            <p:spPr bwMode="auto">
              <a:xfrm>
                <a:off x="3743" y="3988"/>
                <a:ext cx="17" cy="12"/>
              </a:xfrm>
              <a:custGeom>
                <a:avLst/>
                <a:gdLst>
                  <a:gd name="T0" fmla="*/ 9 w 204"/>
                  <a:gd name="T1" fmla="*/ 0 h 148"/>
                  <a:gd name="T2" fmla="*/ 9 w 204"/>
                  <a:gd name="T3" fmla="*/ 0 h 148"/>
                  <a:gd name="T4" fmla="*/ 5 w 204"/>
                  <a:gd name="T5" fmla="*/ 2 h 148"/>
                  <a:gd name="T6" fmla="*/ 3 w 204"/>
                  <a:gd name="T7" fmla="*/ 4 h 148"/>
                  <a:gd name="T8" fmla="*/ 0 w 204"/>
                  <a:gd name="T9" fmla="*/ 10 h 148"/>
                  <a:gd name="T10" fmla="*/ 9 w 204"/>
                  <a:gd name="T11" fmla="*/ 10 h 148"/>
                  <a:gd name="T12" fmla="*/ 10 w 204"/>
                  <a:gd name="T13" fmla="*/ 10 h 148"/>
                  <a:gd name="T14" fmla="*/ 14 w 204"/>
                  <a:gd name="T15" fmla="*/ 12 h 148"/>
                  <a:gd name="T16" fmla="*/ 17 w 204"/>
                  <a:gd name="T17" fmla="*/ 3 h 148"/>
                  <a:gd name="T18" fmla="*/ 14 w 204"/>
                  <a:gd name="T19" fmla="*/ 1 h 148"/>
                  <a:gd name="T20" fmla="*/ 9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8" name="Freeform 2996"/>
              <p:cNvSpPr>
                <a:spLocks/>
              </p:cNvSpPr>
              <p:nvPr/>
            </p:nvSpPr>
            <p:spPr bwMode="auto">
              <a:xfrm>
                <a:off x="3765" y="4040"/>
                <a:ext cx="27" cy="9"/>
              </a:xfrm>
              <a:custGeom>
                <a:avLst/>
                <a:gdLst>
                  <a:gd name="T0" fmla="*/ 17 w 323"/>
                  <a:gd name="T1" fmla="*/ 0 h 102"/>
                  <a:gd name="T2" fmla="*/ 13 w 323"/>
                  <a:gd name="T3" fmla="*/ 1 h 102"/>
                  <a:gd name="T4" fmla="*/ 0 w 323"/>
                  <a:gd name="T5" fmla="*/ 4 h 102"/>
                  <a:gd name="T6" fmla="*/ 2 w 323"/>
                  <a:gd name="T7" fmla="*/ 6 h 102"/>
                  <a:gd name="T8" fmla="*/ 6 w 323"/>
                  <a:gd name="T9" fmla="*/ 8 h 102"/>
                  <a:gd name="T10" fmla="*/ 11 w 323"/>
                  <a:gd name="T11" fmla="*/ 9 h 102"/>
                  <a:gd name="T12" fmla="*/ 15 w 323"/>
                  <a:gd name="T13" fmla="*/ 9 h 102"/>
                  <a:gd name="T14" fmla="*/ 19 w 323"/>
                  <a:gd name="T15" fmla="*/ 7 h 102"/>
                  <a:gd name="T16" fmla="*/ 19 w 323"/>
                  <a:gd name="T17" fmla="*/ 7 h 102"/>
                  <a:gd name="T18" fmla="*/ 23 w 323"/>
                  <a:gd name="T19" fmla="*/ 4 h 102"/>
                  <a:gd name="T20" fmla="*/ 27 w 323"/>
                  <a:gd name="T21" fmla="*/ 0 h 102"/>
                  <a:gd name="T22" fmla="*/ 1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9" name="Freeform 2997"/>
              <p:cNvSpPr>
                <a:spLocks/>
              </p:cNvSpPr>
              <p:nvPr/>
            </p:nvSpPr>
            <p:spPr bwMode="auto">
              <a:xfrm>
                <a:off x="3762" y="4016"/>
                <a:ext cx="30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6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3 w 362"/>
                  <a:gd name="T33" fmla="*/ 7 h 335"/>
                  <a:gd name="T34" fmla="*/ 18 w 362"/>
                  <a:gd name="T35" fmla="*/ 6 h 335"/>
                  <a:gd name="T36" fmla="*/ 22 w 362"/>
                  <a:gd name="T37" fmla="*/ 5 h 335"/>
                  <a:gd name="T38" fmla="*/ 27 w 362"/>
                  <a:gd name="T39" fmla="*/ 4 h 335"/>
                  <a:gd name="T40" fmla="*/ 30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0" name="Freeform 2998"/>
              <p:cNvSpPr>
                <a:spLocks/>
              </p:cNvSpPr>
              <p:nvPr/>
            </p:nvSpPr>
            <p:spPr bwMode="auto">
              <a:xfrm>
                <a:off x="3763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1" name="Freeform 2999"/>
              <p:cNvSpPr>
                <a:spLocks/>
              </p:cNvSpPr>
              <p:nvPr/>
            </p:nvSpPr>
            <p:spPr bwMode="auto">
              <a:xfrm>
                <a:off x="3766" y="3988"/>
                <a:ext cx="36" cy="59"/>
              </a:xfrm>
              <a:custGeom>
                <a:avLst/>
                <a:gdLst>
                  <a:gd name="T0" fmla="*/ 17 w 425"/>
                  <a:gd name="T1" fmla="*/ 0 h 711"/>
                  <a:gd name="T2" fmla="*/ 15 w 425"/>
                  <a:gd name="T3" fmla="*/ 0 h 711"/>
                  <a:gd name="T4" fmla="*/ 11 w 425"/>
                  <a:gd name="T5" fmla="*/ 1 h 711"/>
                  <a:gd name="T6" fmla="*/ 7 w 425"/>
                  <a:gd name="T7" fmla="*/ 2 h 711"/>
                  <a:gd name="T8" fmla="*/ 3 w 425"/>
                  <a:gd name="T9" fmla="*/ 4 h 711"/>
                  <a:gd name="T10" fmla="*/ 0 w 425"/>
                  <a:gd name="T11" fmla="*/ 8 h 711"/>
                  <a:gd name="T12" fmla="*/ 16 w 425"/>
                  <a:gd name="T13" fmla="*/ 8 h 711"/>
                  <a:gd name="T14" fmla="*/ 16 w 425"/>
                  <a:gd name="T15" fmla="*/ 8 h 711"/>
                  <a:gd name="T16" fmla="*/ 20 w 425"/>
                  <a:gd name="T17" fmla="*/ 9 h 711"/>
                  <a:gd name="T18" fmla="*/ 24 w 425"/>
                  <a:gd name="T19" fmla="*/ 11 h 711"/>
                  <a:gd name="T20" fmla="*/ 25 w 425"/>
                  <a:gd name="T21" fmla="*/ 14 h 711"/>
                  <a:gd name="T22" fmla="*/ 26 w 425"/>
                  <a:gd name="T23" fmla="*/ 20 h 711"/>
                  <a:gd name="T24" fmla="*/ 26 w 425"/>
                  <a:gd name="T25" fmla="*/ 22 h 711"/>
                  <a:gd name="T26" fmla="*/ 23 w 425"/>
                  <a:gd name="T27" fmla="*/ 24 h 711"/>
                  <a:gd name="T28" fmla="*/ 18 w 425"/>
                  <a:gd name="T29" fmla="*/ 25 h 711"/>
                  <a:gd name="T30" fmla="*/ 13 w 425"/>
                  <a:gd name="T31" fmla="*/ 26 h 711"/>
                  <a:gd name="T32" fmla="*/ 10 w 425"/>
                  <a:gd name="T33" fmla="*/ 26 h 711"/>
                  <a:gd name="T34" fmla="*/ 6 w 425"/>
                  <a:gd name="T35" fmla="*/ 27 h 711"/>
                  <a:gd name="T36" fmla="*/ 5 w 425"/>
                  <a:gd name="T37" fmla="*/ 28 h 711"/>
                  <a:gd name="T38" fmla="*/ 26 w 425"/>
                  <a:gd name="T39" fmla="*/ 30 h 711"/>
                  <a:gd name="T40" fmla="*/ 26 w 425"/>
                  <a:gd name="T41" fmla="*/ 34 h 711"/>
                  <a:gd name="T42" fmla="*/ 26 w 425"/>
                  <a:gd name="T43" fmla="*/ 38 h 711"/>
                  <a:gd name="T44" fmla="*/ 25 w 425"/>
                  <a:gd name="T45" fmla="*/ 43 h 711"/>
                  <a:gd name="T46" fmla="*/ 23 w 425"/>
                  <a:gd name="T47" fmla="*/ 46 h 711"/>
                  <a:gd name="T48" fmla="*/ 20 w 425"/>
                  <a:gd name="T49" fmla="*/ 50 h 711"/>
                  <a:gd name="T50" fmla="*/ 17 w 425"/>
                  <a:gd name="T51" fmla="*/ 52 h 711"/>
                  <a:gd name="T52" fmla="*/ 27 w 425"/>
                  <a:gd name="T53" fmla="*/ 52 h 711"/>
                  <a:gd name="T54" fmla="*/ 27 w 425"/>
                  <a:gd name="T55" fmla="*/ 53 h 711"/>
                  <a:gd name="T56" fmla="*/ 28 w 425"/>
                  <a:gd name="T57" fmla="*/ 59 h 711"/>
                  <a:gd name="T58" fmla="*/ 36 w 425"/>
                  <a:gd name="T59" fmla="*/ 59 h 711"/>
                  <a:gd name="T60" fmla="*/ 35 w 425"/>
                  <a:gd name="T61" fmla="*/ 58 h 711"/>
                  <a:gd name="T62" fmla="*/ 34 w 425"/>
                  <a:gd name="T63" fmla="*/ 52 h 711"/>
                  <a:gd name="T64" fmla="*/ 34 w 425"/>
                  <a:gd name="T65" fmla="*/ 49 h 711"/>
                  <a:gd name="T66" fmla="*/ 34 w 425"/>
                  <a:gd name="T67" fmla="*/ 43 h 711"/>
                  <a:gd name="T68" fmla="*/ 34 w 425"/>
                  <a:gd name="T69" fmla="*/ 35 h 711"/>
                  <a:gd name="T70" fmla="*/ 34 w 425"/>
                  <a:gd name="T71" fmla="*/ 22 h 711"/>
                  <a:gd name="T72" fmla="*/ 34 w 425"/>
                  <a:gd name="T73" fmla="*/ 18 h 711"/>
                  <a:gd name="T74" fmla="*/ 33 w 425"/>
                  <a:gd name="T75" fmla="*/ 13 h 711"/>
                  <a:gd name="T76" fmla="*/ 33 w 425"/>
                  <a:gd name="T77" fmla="*/ 11 h 711"/>
                  <a:gd name="T78" fmla="*/ 31 w 425"/>
                  <a:gd name="T79" fmla="*/ 6 h 711"/>
                  <a:gd name="T80" fmla="*/ 30 w 425"/>
                  <a:gd name="T81" fmla="*/ 5 h 711"/>
                  <a:gd name="T82" fmla="*/ 26 w 425"/>
                  <a:gd name="T83" fmla="*/ 2 h 711"/>
                  <a:gd name="T84" fmla="*/ 26 w 425"/>
                  <a:gd name="T85" fmla="*/ 2 h 711"/>
                  <a:gd name="T86" fmla="*/ 22 w 425"/>
                  <a:gd name="T87" fmla="*/ 0 h 711"/>
                  <a:gd name="T88" fmla="*/ 17 w 425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1"/>
                  <a:gd name="T137" fmla="*/ 425 w 425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1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8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3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5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1"/>
                    </a:lnTo>
                    <a:lnTo>
                      <a:pt x="425" y="711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5" y="74"/>
                    </a:lnTo>
                    <a:lnTo>
                      <a:pt x="353" y="57"/>
                    </a:lnTo>
                    <a:lnTo>
                      <a:pt x="304" y="22"/>
                    </a:lnTo>
                    <a:lnTo>
                      <a:pt x="302" y="21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2" name="Freeform 3000"/>
              <p:cNvSpPr>
                <a:spLocks/>
              </p:cNvSpPr>
              <p:nvPr/>
            </p:nvSpPr>
            <p:spPr bwMode="auto">
              <a:xfrm>
                <a:off x="3835" y="4040"/>
                <a:ext cx="27" cy="9"/>
              </a:xfrm>
              <a:custGeom>
                <a:avLst/>
                <a:gdLst>
                  <a:gd name="T0" fmla="*/ 17 w 324"/>
                  <a:gd name="T1" fmla="*/ 0 h 102"/>
                  <a:gd name="T2" fmla="*/ 13 w 324"/>
                  <a:gd name="T3" fmla="*/ 1 h 102"/>
                  <a:gd name="T4" fmla="*/ 0 w 324"/>
                  <a:gd name="T5" fmla="*/ 4 h 102"/>
                  <a:gd name="T6" fmla="*/ 2 w 324"/>
                  <a:gd name="T7" fmla="*/ 6 h 102"/>
                  <a:gd name="T8" fmla="*/ 6 w 324"/>
                  <a:gd name="T9" fmla="*/ 8 h 102"/>
                  <a:gd name="T10" fmla="*/ 11 w 324"/>
                  <a:gd name="T11" fmla="*/ 9 h 102"/>
                  <a:gd name="T12" fmla="*/ 15 w 324"/>
                  <a:gd name="T13" fmla="*/ 9 h 102"/>
                  <a:gd name="T14" fmla="*/ 19 w 324"/>
                  <a:gd name="T15" fmla="*/ 7 h 102"/>
                  <a:gd name="T16" fmla="*/ 19 w 324"/>
                  <a:gd name="T17" fmla="*/ 7 h 102"/>
                  <a:gd name="T18" fmla="*/ 23 w 324"/>
                  <a:gd name="T19" fmla="*/ 4 h 102"/>
                  <a:gd name="T20" fmla="*/ 27 w 324"/>
                  <a:gd name="T21" fmla="*/ 0 h 102"/>
                  <a:gd name="T22" fmla="*/ 1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9"/>
                    </a:lnTo>
                    <a:lnTo>
                      <a:pt x="233" y="78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3" name="Freeform 3001"/>
              <p:cNvSpPr>
                <a:spLocks/>
              </p:cNvSpPr>
              <p:nvPr/>
            </p:nvSpPr>
            <p:spPr bwMode="auto">
              <a:xfrm>
                <a:off x="3831" y="4016"/>
                <a:ext cx="31" cy="28"/>
              </a:xfrm>
              <a:custGeom>
                <a:avLst/>
                <a:gdLst>
                  <a:gd name="T0" fmla="*/ 9 w 362"/>
                  <a:gd name="T1" fmla="*/ 0 h 335"/>
                  <a:gd name="T2" fmla="*/ 5 w 362"/>
                  <a:gd name="T3" fmla="*/ 3 h 335"/>
                  <a:gd name="T4" fmla="*/ 4 w 362"/>
                  <a:gd name="T5" fmla="*/ 4 h 335"/>
                  <a:gd name="T6" fmla="*/ 1 w 362"/>
                  <a:gd name="T7" fmla="*/ 8 h 335"/>
                  <a:gd name="T8" fmla="*/ 1 w 362"/>
                  <a:gd name="T9" fmla="*/ 10 h 335"/>
                  <a:gd name="T10" fmla="*/ 0 w 362"/>
                  <a:gd name="T11" fmla="*/ 16 h 335"/>
                  <a:gd name="T12" fmla="*/ 0 w 362"/>
                  <a:gd name="T13" fmla="*/ 18 h 335"/>
                  <a:gd name="T14" fmla="*/ 1 w 362"/>
                  <a:gd name="T15" fmla="*/ 23 h 335"/>
                  <a:gd name="T16" fmla="*/ 4 w 362"/>
                  <a:gd name="T17" fmla="*/ 28 h 335"/>
                  <a:gd name="T18" fmla="*/ 17 w 362"/>
                  <a:gd name="T19" fmla="*/ 25 h 335"/>
                  <a:gd name="T20" fmla="*/ 14 w 362"/>
                  <a:gd name="T21" fmla="*/ 25 h 335"/>
                  <a:gd name="T22" fmla="*/ 10 w 362"/>
                  <a:gd name="T23" fmla="*/ 22 h 335"/>
                  <a:gd name="T24" fmla="*/ 9 w 362"/>
                  <a:gd name="T25" fmla="*/ 21 h 335"/>
                  <a:gd name="T26" fmla="*/ 8 w 362"/>
                  <a:gd name="T27" fmla="*/ 16 h 335"/>
                  <a:gd name="T28" fmla="*/ 9 w 362"/>
                  <a:gd name="T29" fmla="*/ 11 h 335"/>
                  <a:gd name="T30" fmla="*/ 12 w 362"/>
                  <a:gd name="T31" fmla="*/ 8 h 335"/>
                  <a:gd name="T32" fmla="*/ 14 w 362"/>
                  <a:gd name="T33" fmla="*/ 7 h 335"/>
                  <a:gd name="T34" fmla="*/ 19 w 362"/>
                  <a:gd name="T35" fmla="*/ 6 h 335"/>
                  <a:gd name="T36" fmla="*/ 23 w 362"/>
                  <a:gd name="T37" fmla="*/ 5 h 335"/>
                  <a:gd name="T38" fmla="*/ 27 w 362"/>
                  <a:gd name="T39" fmla="*/ 4 h 335"/>
                  <a:gd name="T40" fmla="*/ 31 w 362"/>
                  <a:gd name="T41" fmla="*/ 2 h 335"/>
                  <a:gd name="T42" fmla="*/ 9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4" name="Freeform 3002"/>
              <p:cNvSpPr>
                <a:spLocks/>
              </p:cNvSpPr>
              <p:nvPr/>
            </p:nvSpPr>
            <p:spPr bwMode="auto">
              <a:xfrm>
                <a:off x="3833" y="3996"/>
                <a:ext cx="18" cy="11"/>
              </a:xfrm>
              <a:custGeom>
                <a:avLst/>
                <a:gdLst>
                  <a:gd name="T0" fmla="*/ 3 w 222"/>
                  <a:gd name="T1" fmla="*/ 0 h 135"/>
                  <a:gd name="T2" fmla="*/ 1 w 222"/>
                  <a:gd name="T3" fmla="*/ 4 h 135"/>
                  <a:gd name="T4" fmla="*/ 0 w 222"/>
                  <a:gd name="T5" fmla="*/ 10 h 135"/>
                  <a:gd name="T6" fmla="*/ 7 w 222"/>
                  <a:gd name="T7" fmla="*/ 11 h 135"/>
                  <a:gd name="T8" fmla="*/ 8 w 222"/>
                  <a:gd name="T9" fmla="*/ 7 h 135"/>
                  <a:gd name="T10" fmla="*/ 11 w 222"/>
                  <a:gd name="T11" fmla="*/ 3 h 135"/>
                  <a:gd name="T12" fmla="*/ 13 w 222"/>
                  <a:gd name="T13" fmla="*/ 1 h 135"/>
                  <a:gd name="T14" fmla="*/ 18 w 222"/>
                  <a:gd name="T15" fmla="*/ 0 h 135"/>
                  <a:gd name="T16" fmla="*/ 3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5" name="Freeform 3003"/>
              <p:cNvSpPr>
                <a:spLocks/>
              </p:cNvSpPr>
              <p:nvPr/>
            </p:nvSpPr>
            <p:spPr bwMode="auto">
              <a:xfrm>
                <a:off x="3836" y="3988"/>
                <a:ext cx="35" cy="59"/>
              </a:xfrm>
              <a:custGeom>
                <a:avLst/>
                <a:gdLst>
                  <a:gd name="T0" fmla="*/ 16 w 426"/>
                  <a:gd name="T1" fmla="*/ 0 h 711"/>
                  <a:gd name="T2" fmla="*/ 15 w 426"/>
                  <a:gd name="T3" fmla="*/ 0 h 711"/>
                  <a:gd name="T4" fmla="*/ 11 w 426"/>
                  <a:gd name="T5" fmla="*/ 1 h 711"/>
                  <a:gd name="T6" fmla="*/ 6 w 426"/>
                  <a:gd name="T7" fmla="*/ 2 h 711"/>
                  <a:gd name="T8" fmla="*/ 3 w 426"/>
                  <a:gd name="T9" fmla="*/ 4 h 711"/>
                  <a:gd name="T10" fmla="*/ 0 w 426"/>
                  <a:gd name="T11" fmla="*/ 8 h 711"/>
                  <a:gd name="T12" fmla="*/ 15 w 426"/>
                  <a:gd name="T13" fmla="*/ 8 h 711"/>
                  <a:gd name="T14" fmla="*/ 15 w 426"/>
                  <a:gd name="T15" fmla="*/ 8 h 711"/>
                  <a:gd name="T16" fmla="*/ 20 w 426"/>
                  <a:gd name="T17" fmla="*/ 9 h 711"/>
                  <a:gd name="T18" fmla="*/ 23 w 426"/>
                  <a:gd name="T19" fmla="*/ 11 h 711"/>
                  <a:gd name="T20" fmla="*/ 25 w 426"/>
                  <a:gd name="T21" fmla="*/ 14 h 711"/>
                  <a:gd name="T22" fmla="*/ 25 w 426"/>
                  <a:gd name="T23" fmla="*/ 20 h 711"/>
                  <a:gd name="T24" fmla="*/ 25 w 426"/>
                  <a:gd name="T25" fmla="*/ 22 h 711"/>
                  <a:gd name="T26" fmla="*/ 22 w 426"/>
                  <a:gd name="T27" fmla="*/ 24 h 711"/>
                  <a:gd name="T28" fmla="*/ 18 w 426"/>
                  <a:gd name="T29" fmla="*/ 25 h 711"/>
                  <a:gd name="T30" fmla="*/ 12 w 426"/>
                  <a:gd name="T31" fmla="*/ 26 h 711"/>
                  <a:gd name="T32" fmla="*/ 10 w 426"/>
                  <a:gd name="T33" fmla="*/ 26 h 711"/>
                  <a:gd name="T34" fmla="*/ 6 w 426"/>
                  <a:gd name="T35" fmla="*/ 27 h 711"/>
                  <a:gd name="T36" fmla="*/ 5 w 426"/>
                  <a:gd name="T37" fmla="*/ 28 h 711"/>
                  <a:gd name="T38" fmla="*/ 25 w 426"/>
                  <a:gd name="T39" fmla="*/ 30 h 711"/>
                  <a:gd name="T40" fmla="*/ 25 w 426"/>
                  <a:gd name="T41" fmla="*/ 34 h 711"/>
                  <a:gd name="T42" fmla="*/ 25 w 426"/>
                  <a:gd name="T43" fmla="*/ 38 h 711"/>
                  <a:gd name="T44" fmla="*/ 24 w 426"/>
                  <a:gd name="T45" fmla="*/ 43 h 711"/>
                  <a:gd name="T46" fmla="*/ 23 w 426"/>
                  <a:gd name="T47" fmla="*/ 46 h 711"/>
                  <a:gd name="T48" fmla="*/ 19 w 426"/>
                  <a:gd name="T49" fmla="*/ 50 h 711"/>
                  <a:gd name="T50" fmla="*/ 16 w 426"/>
                  <a:gd name="T51" fmla="*/ 52 h 711"/>
                  <a:gd name="T52" fmla="*/ 26 w 426"/>
                  <a:gd name="T53" fmla="*/ 52 h 711"/>
                  <a:gd name="T54" fmla="*/ 26 w 426"/>
                  <a:gd name="T55" fmla="*/ 53 h 711"/>
                  <a:gd name="T56" fmla="*/ 27 w 426"/>
                  <a:gd name="T57" fmla="*/ 59 h 711"/>
                  <a:gd name="T58" fmla="*/ 35 w 426"/>
                  <a:gd name="T59" fmla="*/ 59 h 711"/>
                  <a:gd name="T60" fmla="*/ 35 w 426"/>
                  <a:gd name="T61" fmla="*/ 58 h 711"/>
                  <a:gd name="T62" fmla="*/ 33 w 426"/>
                  <a:gd name="T63" fmla="*/ 52 h 711"/>
                  <a:gd name="T64" fmla="*/ 33 w 426"/>
                  <a:gd name="T65" fmla="*/ 49 h 711"/>
                  <a:gd name="T66" fmla="*/ 33 w 426"/>
                  <a:gd name="T67" fmla="*/ 43 h 711"/>
                  <a:gd name="T68" fmla="*/ 33 w 426"/>
                  <a:gd name="T69" fmla="*/ 35 h 711"/>
                  <a:gd name="T70" fmla="*/ 33 w 426"/>
                  <a:gd name="T71" fmla="*/ 22 h 711"/>
                  <a:gd name="T72" fmla="*/ 33 w 426"/>
                  <a:gd name="T73" fmla="*/ 18 h 711"/>
                  <a:gd name="T74" fmla="*/ 32 w 426"/>
                  <a:gd name="T75" fmla="*/ 13 h 711"/>
                  <a:gd name="T76" fmla="*/ 32 w 426"/>
                  <a:gd name="T77" fmla="*/ 11 h 711"/>
                  <a:gd name="T78" fmla="*/ 30 w 426"/>
                  <a:gd name="T79" fmla="*/ 6 h 711"/>
                  <a:gd name="T80" fmla="*/ 29 w 426"/>
                  <a:gd name="T81" fmla="*/ 5 h 711"/>
                  <a:gd name="T82" fmla="*/ 25 w 426"/>
                  <a:gd name="T83" fmla="*/ 2 h 711"/>
                  <a:gd name="T84" fmla="*/ 25 w 426"/>
                  <a:gd name="T85" fmla="*/ 2 h 711"/>
                  <a:gd name="T86" fmla="*/ 21 w 426"/>
                  <a:gd name="T87" fmla="*/ 0 h 711"/>
                  <a:gd name="T88" fmla="*/ 16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5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6" name="Freeform 3004"/>
              <p:cNvSpPr>
                <a:spLocks/>
              </p:cNvSpPr>
              <p:nvPr/>
            </p:nvSpPr>
            <p:spPr bwMode="auto">
              <a:xfrm>
                <a:off x="3907" y="4029"/>
                <a:ext cx="34" cy="20"/>
              </a:xfrm>
              <a:custGeom>
                <a:avLst/>
                <a:gdLst>
                  <a:gd name="T0" fmla="*/ 27 w 409"/>
                  <a:gd name="T1" fmla="*/ 0 h 240"/>
                  <a:gd name="T2" fmla="*/ 25 w 409"/>
                  <a:gd name="T3" fmla="*/ 5 h 240"/>
                  <a:gd name="T4" fmla="*/ 22 w 409"/>
                  <a:gd name="T5" fmla="*/ 9 h 240"/>
                  <a:gd name="T6" fmla="*/ 19 w 409"/>
                  <a:gd name="T7" fmla="*/ 11 h 240"/>
                  <a:gd name="T8" fmla="*/ 15 w 409"/>
                  <a:gd name="T9" fmla="*/ 12 h 240"/>
                  <a:gd name="T10" fmla="*/ 0 w 409"/>
                  <a:gd name="T11" fmla="*/ 12 h 240"/>
                  <a:gd name="T12" fmla="*/ 2 w 409"/>
                  <a:gd name="T13" fmla="*/ 15 h 240"/>
                  <a:gd name="T14" fmla="*/ 6 w 409"/>
                  <a:gd name="T15" fmla="*/ 18 h 240"/>
                  <a:gd name="T16" fmla="*/ 10 w 409"/>
                  <a:gd name="T17" fmla="*/ 19 h 240"/>
                  <a:gd name="T18" fmla="*/ 15 w 409"/>
                  <a:gd name="T19" fmla="*/ 20 h 240"/>
                  <a:gd name="T20" fmla="*/ 20 w 409"/>
                  <a:gd name="T21" fmla="*/ 20 h 240"/>
                  <a:gd name="T22" fmla="*/ 24 w 409"/>
                  <a:gd name="T23" fmla="*/ 18 h 240"/>
                  <a:gd name="T24" fmla="*/ 27 w 409"/>
                  <a:gd name="T25" fmla="*/ 15 h 240"/>
                  <a:gd name="T26" fmla="*/ 30 w 409"/>
                  <a:gd name="T27" fmla="*/ 12 h 240"/>
                  <a:gd name="T28" fmla="*/ 32 w 409"/>
                  <a:gd name="T29" fmla="*/ 7 h 240"/>
                  <a:gd name="T30" fmla="*/ 34 w 409"/>
                  <a:gd name="T31" fmla="*/ 1 h 240"/>
                  <a:gd name="T32" fmla="*/ 2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3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7" name="Freeform 3005"/>
              <p:cNvSpPr>
                <a:spLocks/>
              </p:cNvSpPr>
              <p:nvPr/>
            </p:nvSpPr>
            <p:spPr bwMode="auto">
              <a:xfrm>
                <a:off x="3901" y="3996"/>
                <a:ext cx="40" cy="45"/>
              </a:xfrm>
              <a:custGeom>
                <a:avLst/>
                <a:gdLst>
                  <a:gd name="T0" fmla="*/ 6 w 479"/>
                  <a:gd name="T1" fmla="*/ 0 h 535"/>
                  <a:gd name="T2" fmla="*/ 5 w 479"/>
                  <a:gd name="T3" fmla="*/ 1 h 535"/>
                  <a:gd name="T4" fmla="*/ 3 w 479"/>
                  <a:gd name="T5" fmla="*/ 5 h 535"/>
                  <a:gd name="T6" fmla="*/ 1 w 479"/>
                  <a:gd name="T7" fmla="*/ 10 h 535"/>
                  <a:gd name="T8" fmla="*/ 0 w 479"/>
                  <a:gd name="T9" fmla="*/ 16 h 535"/>
                  <a:gd name="T10" fmla="*/ 0 w 479"/>
                  <a:gd name="T11" fmla="*/ 23 h 535"/>
                  <a:gd name="T12" fmla="*/ 0 w 479"/>
                  <a:gd name="T13" fmla="*/ 23 h 535"/>
                  <a:gd name="T14" fmla="*/ 0 w 479"/>
                  <a:gd name="T15" fmla="*/ 30 h 535"/>
                  <a:gd name="T16" fmla="*/ 1 w 479"/>
                  <a:gd name="T17" fmla="*/ 36 h 535"/>
                  <a:gd name="T18" fmla="*/ 3 w 479"/>
                  <a:gd name="T19" fmla="*/ 41 h 535"/>
                  <a:gd name="T20" fmla="*/ 6 w 479"/>
                  <a:gd name="T21" fmla="*/ 45 h 535"/>
                  <a:gd name="T22" fmla="*/ 21 w 479"/>
                  <a:gd name="T23" fmla="*/ 45 h 535"/>
                  <a:gd name="T24" fmla="*/ 19 w 479"/>
                  <a:gd name="T25" fmla="*/ 45 h 535"/>
                  <a:gd name="T26" fmla="*/ 15 w 479"/>
                  <a:gd name="T27" fmla="*/ 43 h 535"/>
                  <a:gd name="T28" fmla="*/ 12 w 479"/>
                  <a:gd name="T29" fmla="*/ 40 h 535"/>
                  <a:gd name="T30" fmla="*/ 10 w 479"/>
                  <a:gd name="T31" fmla="*/ 37 h 535"/>
                  <a:gd name="T32" fmla="*/ 8 w 479"/>
                  <a:gd name="T33" fmla="*/ 32 h 535"/>
                  <a:gd name="T34" fmla="*/ 8 w 479"/>
                  <a:gd name="T35" fmla="*/ 25 h 535"/>
                  <a:gd name="T36" fmla="*/ 40 w 479"/>
                  <a:gd name="T37" fmla="*/ 25 h 535"/>
                  <a:gd name="T38" fmla="*/ 40 w 479"/>
                  <a:gd name="T39" fmla="*/ 22 h 535"/>
                  <a:gd name="T40" fmla="*/ 40 w 479"/>
                  <a:gd name="T41" fmla="*/ 22 h 535"/>
                  <a:gd name="T42" fmla="*/ 8 w 479"/>
                  <a:gd name="T43" fmla="*/ 17 h 535"/>
                  <a:gd name="T44" fmla="*/ 8 w 479"/>
                  <a:gd name="T45" fmla="*/ 15 h 535"/>
                  <a:gd name="T46" fmla="*/ 9 w 479"/>
                  <a:gd name="T47" fmla="*/ 9 h 535"/>
                  <a:gd name="T48" fmla="*/ 12 w 479"/>
                  <a:gd name="T49" fmla="*/ 5 h 535"/>
                  <a:gd name="T50" fmla="*/ 12 w 479"/>
                  <a:gd name="T51" fmla="*/ 4 h 535"/>
                  <a:gd name="T52" fmla="*/ 16 w 479"/>
                  <a:gd name="T53" fmla="*/ 1 h 535"/>
                  <a:gd name="T54" fmla="*/ 20 w 479"/>
                  <a:gd name="T55" fmla="*/ 0 h 535"/>
                  <a:gd name="T56" fmla="*/ 6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2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4"/>
                    </a:lnTo>
                    <a:lnTo>
                      <a:pt x="67" y="535"/>
                    </a:lnTo>
                    <a:lnTo>
                      <a:pt x="248" y="533"/>
                    </a:lnTo>
                    <a:lnTo>
                      <a:pt x="231" y="532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7"/>
                    </a:lnTo>
                    <a:lnTo>
                      <a:pt x="479" y="297"/>
                    </a:lnTo>
                    <a:lnTo>
                      <a:pt x="479" y="266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8" name="Freeform 3006"/>
              <p:cNvSpPr>
                <a:spLocks/>
              </p:cNvSpPr>
              <p:nvPr/>
            </p:nvSpPr>
            <p:spPr bwMode="auto">
              <a:xfrm>
                <a:off x="3907" y="3988"/>
                <a:ext cx="34" cy="30"/>
              </a:xfrm>
              <a:custGeom>
                <a:avLst/>
                <a:gdLst>
                  <a:gd name="T0" fmla="*/ 15 w 412"/>
                  <a:gd name="T1" fmla="*/ 0 h 355"/>
                  <a:gd name="T2" fmla="*/ 11 w 412"/>
                  <a:gd name="T3" fmla="*/ 0 h 355"/>
                  <a:gd name="T4" fmla="*/ 7 w 412"/>
                  <a:gd name="T5" fmla="*/ 2 h 355"/>
                  <a:gd name="T6" fmla="*/ 3 w 412"/>
                  <a:gd name="T7" fmla="*/ 4 h 355"/>
                  <a:gd name="T8" fmla="*/ 0 w 412"/>
                  <a:gd name="T9" fmla="*/ 8 h 355"/>
                  <a:gd name="T10" fmla="*/ 15 w 412"/>
                  <a:gd name="T11" fmla="*/ 8 h 355"/>
                  <a:gd name="T12" fmla="*/ 16 w 412"/>
                  <a:gd name="T13" fmla="*/ 8 h 355"/>
                  <a:gd name="T14" fmla="*/ 20 w 412"/>
                  <a:gd name="T15" fmla="*/ 10 h 355"/>
                  <a:gd name="T16" fmla="*/ 24 w 412"/>
                  <a:gd name="T17" fmla="*/ 14 h 355"/>
                  <a:gd name="T18" fmla="*/ 25 w 412"/>
                  <a:gd name="T19" fmla="*/ 19 h 355"/>
                  <a:gd name="T20" fmla="*/ 26 w 412"/>
                  <a:gd name="T21" fmla="*/ 25 h 355"/>
                  <a:gd name="T22" fmla="*/ 2 w 412"/>
                  <a:gd name="T23" fmla="*/ 25 h 355"/>
                  <a:gd name="T24" fmla="*/ 34 w 412"/>
                  <a:gd name="T25" fmla="*/ 30 h 355"/>
                  <a:gd name="T26" fmla="*/ 34 w 412"/>
                  <a:gd name="T27" fmla="*/ 23 h 355"/>
                  <a:gd name="T28" fmla="*/ 33 w 412"/>
                  <a:gd name="T29" fmla="*/ 17 h 355"/>
                  <a:gd name="T30" fmla="*/ 31 w 412"/>
                  <a:gd name="T31" fmla="*/ 12 h 355"/>
                  <a:gd name="T32" fmla="*/ 29 w 412"/>
                  <a:gd name="T33" fmla="*/ 8 h 355"/>
                  <a:gd name="T34" fmla="*/ 27 w 412"/>
                  <a:gd name="T35" fmla="*/ 5 h 355"/>
                  <a:gd name="T36" fmla="*/ 23 w 412"/>
                  <a:gd name="T37" fmla="*/ 3 h 355"/>
                  <a:gd name="T38" fmla="*/ 19 w 412"/>
                  <a:gd name="T39" fmla="*/ 1 h 355"/>
                  <a:gd name="T40" fmla="*/ 1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2"/>
                    </a:lnTo>
                    <a:lnTo>
                      <a:pt x="40" y="52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5"/>
                    </a:lnTo>
                    <a:lnTo>
                      <a:pt x="279" y="30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9" name="Freeform 3007"/>
              <p:cNvSpPr>
                <a:spLocks/>
              </p:cNvSpPr>
              <p:nvPr/>
            </p:nvSpPr>
            <p:spPr bwMode="auto">
              <a:xfrm>
                <a:off x="3947" y="4029"/>
                <a:ext cx="31" cy="20"/>
              </a:xfrm>
              <a:custGeom>
                <a:avLst/>
                <a:gdLst>
                  <a:gd name="T0" fmla="*/ 7 w 371"/>
                  <a:gd name="T1" fmla="*/ 0 h 241"/>
                  <a:gd name="T2" fmla="*/ 0 w 371"/>
                  <a:gd name="T3" fmla="*/ 1 h 241"/>
                  <a:gd name="T4" fmla="*/ 1 w 371"/>
                  <a:gd name="T5" fmla="*/ 6 h 241"/>
                  <a:gd name="T6" fmla="*/ 3 w 371"/>
                  <a:gd name="T7" fmla="*/ 11 h 241"/>
                  <a:gd name="T8" fmla="*/ 6 w 371"/>
                  <a:gd name="T9" fmla="*/ 15 h 241"/>
                  <a:gd name="T10" fmla="*/ 6 w 371"/>
                  <a:gd name="T11" fmla="*/ 16 h 241"/>
                  <a:gd name="T12" fmla="*/ 9 w 371"/>
                  <a:gd name="T13" fmla="*/ 18 h 241"/>
                  <a:gd name="T14" fmla="*/ 13 w 371"/>
                  <a:gd name="T15" fmla="*/ 20 h 241"/>
                  <a:gd name="T16" fmla="*/ 19 w 371"/>
                  <a:gd name="T17" fmla="*/ 20 h 241"/>
                  <a:gd name="T18" fmla="*/ 19 w 371"/>
                  <a:gd name="T19" fmla="*/ 20 h 241"/>
                  <a:gd name="T20" fmla="*/ 24 w 371"/>
                  <a:gd name="T21" fmla="*/ 19 h 241"/>
                  <a:gd name="T22" fmla="*/ 28 w 371"/>
                  <a:gd name="T23" fmla="*/ 18 h 241"/>
                  <a:gd name="T24" fmla="*/ 31 w 371"/>
                  <a:gd name="T25" fmla="*/ 15 h 241"/>
                  <a:gd name="T26" fmla="*/ 19 w 371"/>
                  <a:gd name="T27" fmla="*/ 12 h 241"/>
                  <a:gd name="T28" fmla="*/ 14 w 371"/>
                  <a:gd name="T29" fmla="*/ 11 h 241"/>
                  <a:gd name="T30" fmla="*/ 11 w 371"/>
                  <a:gd name="T31" fmla="*/ 9 h 241"/>
                  <a:gd name="T32" fmla="*/ 9 w 371"/>
                  <a:gd name="T33" fmla="*/ 6 h 241"/>
                  <a:gd name="T34" fmla="*/ 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4"/>
                    </a:lnTo>
                    <a:lnTo>
                      <a:pt x="71" y="187"/>
                    </a:lnTo>
                    <a:lnTo>
                      <a:pt x="111" y="217"/>
                    </a:lnTo>
                    <a:lnTo>
                      <a:pt x="161" y="235"/>
                    </a:lnTo>
                    <a:lnTo>
                      <a:pt x="223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1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2" y="136"/>
                    </a:lnTo>
                    <a:lnTo>
                      <a:pt x="128" y="107"/>
                    </a:lnTo>
                    <a:lnTo>
                      <a:pt x="105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08650" name="Freeform 3009"/>
            <p:cNvSpPr>
              <a:spLocks/>
            </p:cNvSpPr>
            <p:nvPr/>
          </p:nvSpPr>
          <p:spPr bwMode="auto">
            <a:xfrm>
              <a:off x="3965" y="3995"/>
              <a:ext cx="17" cy="11"/>
            </a:xfrm>
            <a:custGeom>
              <a:avLst/>
              <a:gdLst>
                <a:gd name="T0" fmla="*/ 14 w 201"/>
                <a:gd name="T1" fmla="*/ 0 h 123"/>
                <a:gd name="T2" fmla="*/ 0 w 201"/>
                <a:gd name="T3" fmla="*/ 1 h 123"/>
                <a:gd name="T4" fmla="*/ 3 w 201"/>
                <a:gd name="T5" fmla="*/ 1 h 123"/>
                <a:gd name="T6" fmla="*/ 7 w 201"/>
                <a:gd name="T7" fmla="*/ 4 h 123"/>
                <a:gd name="T8" fmla="*/ 8 w 201"/>
                <a:gd name="T9" fmla="*/ 5 h 123"/>
                <a:gd name="T10" fmla="*/ 10 w 201"/>
                <a:gd name="T11" fmla="*/ 11 h 123"/>
                <a:gd name="T12" fmla="*/ 17 w 201"/>
                <a:gd name="T13" fmla="*/ 10 h 123"/>
                <a:gd name="T14" fmla="*/ 16 w 201"/>
                <a:gd name="T15" fmla="*/ 5 h 123"/>
                <a:gd name="T16" fmla="*/ 14 w 201"/>
                <a:gd name="T17" fmla="*/ 0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1"/>
                <a:gd name="T28" fmla="*/ 0 h 123"/>
                <a:gd name="T29" fmla="*/ 201 w 201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1" h="123">
                  <a:moveTo>
                    <a:pt x="170" y="0"/>
                  </a:moveTo>
                  <a:lnTo>
                    <a:pt x="0" y="9"/>
                  </a:lnTo>
                  <a:lnTo>
                    <a:pt x="36" y="14"/>
                  </a:lnTo>
                  <a:lnTo>
                    <a:pt x="81" y="40"/>
                  </a:lnTo>
                  <a:lnTo>
                    <a:pt x="94" y="58"/>
                  </a:lnTo>
                  <a:lnTo>
                    <a:pt x="114" y="123"/>
                  </a:lnTo>
                  <a:lnTo>
                    <a:pt x="201" y="108"/>
                  </a:lnTo>
                  <a:lnTo>
                    <a:pt x="192" y="6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1" name="Freeform 3010"/>
            <p:cNvSpPr>
              <a:spLocks/>
            </p:cNvSpPr>
            <p:nvPr/>
          </p:nvSpPr>
          <p:spPr bwMode="auto">
            <a:xfrm>
              <a:off x="3948" y="3988"/>
              <a:ext cx="35" cy="56"/>
            </a:xfrm>
            <a:custGeom>
              <a:avLst/>
              <a:gdLst>
                <a:gd name="T0" fmla="*/ 16 w 417"/>
                <a:gd name="T1" fmla="*/ 0 h 668"/>
                <a:gd name="T2" fmla="*/ 14 w 417"/>
                <a:gd name="T3" fmla="*/ 0 h 668"/>
                <a:gd name="T4" fmla="*/ 10 w 417"/>
                <a:gd name="T5" fmla="*/ 1 h 668"/>
                <a:gd name="T6" fmla="*/ 9 w 417"/>
                <a:gd name="T7" fmla="*/ 2 h 668"/>
                <a:gd name="T8" fmla="*/ 5 w 417"/>
                <a:gd name="T9" fmla="*/ 4 h 668"/>
                <a:gd name="T10" fmla="*/ 4 w 417"/>
                <a:gd name="T11" fmla="*/ 5 h 668"/>
                <a:gd name="T12" fmla="*/ 1 w 417"/>
                <a:gd name="T13" fmla="*/ 10 h 668"/>
                <a:gd name="T14" fmla="*/ 1 w 417"/>
                <a:gd name="T15" fmla="*/ 11 h 668"/>
                <a:gd name="T16" fmla="*/ 0 w 417"/>
                <a:gd name="T17" fmla="*/ 17 h 668"/>
                <a:gd name="T18" fmla="*/ 0 w 417"/>
                <a:gd name="T19" fmla="*/ 19 h 668"/>
                <a:gd name="T20" fmla="*/ 2 w 417"/>
                <a:gd name="T21" fmla="*/ 25 h 668"/>
                <a:gd name="T22" fmla="*/ 3 w 417"/>
                <a:gd name="T23" fmla="*/ 27 h 668"/>
                <a:gd name="T24" fmla="*/ 6 w 417"/>
                <a:gd name="T25" fmla="*/ 30 h 668"/>
                <a:gd name="T26" fmla="*/ 8 w 417"/>
                <a:gd name="T27" fmla="*/ 31 h 668"/>
                <a:gd name="T28" fmla="*/ 12 w 417"/>
                <a:gd name="T29" fmla="*/ 33 h 668"/>
                <a:gd name="T30" fmla="*/ 18 w 417"/>
                <a:gd name="T31" fmla="*/ 35 h 668"/>
                <a:gd name="T32" fmla="*/ 22 w 417"/>
                <a:gd name="T33" fmla="*/ 37 h 668"/>
                <a:gd name="T34" fmla="*/ 25 w 417"/>
                <a:gd name="T35" fmla="*/ 38 h 668"/>
                <a:gd name="T36" fmla="*/ 26 w 417"/>
                <a:gd name="T37" fmla="*/ 39 h 668"/>
                <a:gd name="T38" fmla="*/ 27 w 417"/>
                <a:gd name="T39" fmla="*/ 44 h 668"/>
                <a:gd name="T40" fmla="*/ 27 w 417"/>
                <a:gd name="T41" fmla="*/ 45 h 668"/>
                <a:gd name="T42" fmla="*/ 25 w 417"/>
                <a:gd name="T43" fmla="*/ 50 h 668"/>
                <a:gd name="T44" fmla="*/ 22 w 417"/>
                <a:gd name="T45" fmla="*/ 52 h 668"/>
                <a:gd name="T46" fmla="*/ 17 w 417"/>
                <a:gd name="T47" fmla="*/ 53 h 668"/>
                <a:gd name="T48" fmla="*/ 30 w 417"/>
                <a:gd name="T49" fmla="*/ 56 h 668"/>
                <a:gd name="T50" fmla="*/ 33 w 417"/>
                <a:gd name="T51" fmla="*/ 52 h 668"/>
                <a:gd name="T52" fmla="*/ 34 w 417"/>
                <a:gd name="T53" fmla="*/ 48 h 668"/>
                <a:gd name="T54" fmla="*/ 35 w 417"/>
                <a:gd name="T55" fmla="*/ 43 h 668"/>
                <a:gd name="T56" fmla="*/ 35 w 417"/>
                <a:gd name="T57" fmla="*/ 39 h 668"/>
                <a:gd name="T58" fmla="*/ 33 w 417"/>
                <a:gd name="T59" fmla="*/ 34 h 668"/>
                <a:gd name="T60" fmla="*/ 32 w 417"/>
                <a:gd name="T61" fmla="*/ 32 h 668"/>
                <a:gd name="T62" fmla="*/ 28 w 417"/>
                <a:gd name="T63" fmla="*/ 29 h 668"/>
                <a:gd name="T64" fmla="*/ 27 w 417"/>
                <a:gd name="T65" fmla="*/ 28 h 668"/>
                <a:gd name="T66" fmla="*/ 23 w 417"/>
                <a:gd name="T67" fmla="*/ 26 h 668"/>
                <a:gd name="T68" fmla="*/ 17 w 417"/>
                <a:gd name="T69" fmla="*/ 24 h 668"/>
                <a:gd name="T70" fmla="*/ 14 w 417"/>
                <a:gd name="T71" fmla="*/ 23 h 668"/>
                <a:gd name="T72" fmla="*/ 11 w 417"/>
                <a:gd name="T73" fmla="*/ 22 h 668"/>
                <a:gd name="T74" fmla="*/ 8 w 417"/>
                <a:gd name="T75" fmla="*/ 19 h 668"/>
                <a:gd name="T76" fmla="*/ 7 w 417"/>
                <a:gd name="T77" fmla="*/ 16 h 668"/>
                <a:gd name="T78" fmla="*/ 7 w 417"/>
                <a:gd name="T79" fmla="*/ 15 h 668"/>
                <a:gd name="T80" fmla="*/ 9 w 417"/>
                <a:gd name="T81" fmla="*/ 10 h 668"/>
                <a:gd name="T82" fmla="*/ 12 w 417"/>
                <a:gd name="T83" fmla="*/ 9 h 668"/>
                <a:gd name="T84" fmla="*/ 17 w 417"/>
                <a:gd name="T85" fmla="*/ 8 h 668"/>
                <a:gd name="T86" fmla="*/ 31 w 417"/>
                <a:gd name="T87" fmla="*/ 7 h 668"/>
                <a:gd name="T88" fmla="*/ 29 w 417"/>
                <a:gd name="T89" fmla="*/ 5 h 668"/>
                <a:gd name="T90" fmla="*/ 25 w 417"/>
                <a:gd name="T91" fmla="*/ 2 h 668"/>
                <a:gd name="T92" fmla="*/ 25 w 417"/>
                <a:gd name="T93" fmla="*/ 2 h 668"/>
                <a:gd name="T94" fmla="*/ 21 w 417"/>
                <a:gd name="T95" fmla="*/ 1 h 668"/>
                <a:gd name="T96" fmla="*/ 16 w 417"/>
                <a:gd name="T97" fmla="*/ 0 h 6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17"/>
                <a:gd name="T148" fmla="*/ 0 h 668"/>
                <a:gd name="T149" fmla="*/ 417 w 417"/>
                <a:gd name="T150" fmla="*/ 668 h 6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17" h="668">
                  <a:moveTo>
                    <a:pt x="191" y="0"/>
                  </a:moveTo>
                  <a:lnTo>
                    <a:pt x="168" y="2"/>
                  </a:lnTo>
                  <a:lnTo>
                    <a:pt x="115" y="15"/>
                  </a:lnTo>
                  <a:lnTo>
                    <a:pt x="106" y="19"/>
                  </a:lnTo>
                  <a:lnTo>
                    <a:pt x="59" y="49"/>
                  </a:lnTo>
                  <a:lnTo>
                    <a:pt x="49" y="59"/>
                  </a:lnTo>
                  <a:lnTo>
                    <a:pt x="16" y="114"/>
                  </a:lnTo>
                  <a:lnTo>
                    <a:pt x="10" y="131"/>
                  </a:lnTo>
                  <a:lnTo>
                    <a:pt x="0" y="201"/>
                  </a:lnTo>
                  <a:lnTo>
                    <a:pt x="1" y="227"/>
                  </a:lnTo>
                  <a:lnTo>
                    <a:pt x="19" y="293"/>
                  </a:lnTo>
                  <a:lnTo>
                    <a:pt x="33" y="318"/>
                  </a:lnTo>
                  <a:lnTo>
                    <a:pt x="76" y="360"/>
                  </a:lnTo>
                  <a:lnTo>
                    <a:pt x="97" y="372"/>
                  </a:lnTo>
                  <a:lnTo>
                    <a:pt x="144" y="393"/>
                  </a:lnTo>
                  <a:lnTo>
                    <a:pt x="211" y="417"/>
                  </a:lnTo>
                  <a:lnTo>
                    <a:pt x="263" y="436"/>
                  </a:lnTo>
                  <a:lnTo>
                    <a:pt x="300" y="456"/>
                  </a:lnTo>
                  <a:lnTo>
                    <a:pt x="304" y="460"/>
                  </a:lnTo>
                  <a:lnTo>
                    <a:pt x="327" y="519"/>
                  </a:lnTo>
                  <a:lnTo>
                    <a:pt x="325" y="539"/>
                  </a:lnTo>
                  <a:lnTo>
                    <a:pt x="297" y="597"/>
                  </a:lnTo>
                  <a:lnTo>
                    <a:pt x="265" y="619"/>
                  </a:lnTo>
                  <a:lnTo>
                    <a:pt x="207" y="630"/>
                  </a:lnTo>
                  <a:lnTo>
                    <a:pt x="356" y="668"/>
                  </a:lnTo>
                  <a:lnTo>
                    <a:pt x="392" y="617"/>
                  </a:lnTo>
                  <a:lnTo>
                    <a:pt x="408" y="575"/>
                  </a:lnTo>
                  <a:lnTo>
                    <a:pt x="417" y="507"/>
                  </a:lnTo>
                  <a:lnTo>
                    <a:pt x="415" y="469"/>
                  </a:lnTo>
                  <a:lnTo>
                    <a:pt x="396" y="406"/>
                  </a:lnTo>
                  <a:lnTo>
                    <a:pt x="383" y="384"/>
                  </a:lnTo>
                  <a:lnTo>
                    <a:pt x="338" y="344"/>
                  </a:lnTo>
                  <a:lnTo>
                    <a:pt x="321" y="335"/>
                  </a:lnTo>
                  <a:lnTo>
                    <a:pt x="273" y="314"/>
                  </a:lnTo>
                  <a:lnTo>
                    <a:pt x="208" y="289"/>
                  </a:lnTo>
                  <a:lnTo>
                    <a:pt x="170" y="276"/>
                  </a:lnTo>
                  <a:lnTo>
                    <a:pt x="129" y="260"/>
                  </a:lnTo>
                  <a:lnTo>
                    <a:pt x="96" y="228"/>
                  </a:lnTo>
                  <a:lnTo>
                    <a:pt x="85" y="188"/>
                  </a:lnTo>
                  <a:lnTo>
                    <a:pt x="85" y="182"/>
                  </a:lnTo>
                  <a:lnTo>
                    <a:pt x="111" y="124"/>
                  </a:lnTo>
                  <a:lnTo>
                    <a:pt x="138" y="107"/>
                  </a:lnTo>
                  <a:lnTo>
                    <a:pt x="197" y="97"/>
                  </a:lnTo>
                  <a:lnTo>
                    <a:pt x="367" y="88"/>
                  </a:lnTo>
                  <a:lnTo>
                    <a:pt x="348" y="60"/>
                  </a:lnTo>
                  <a:lnTo>
                    <a:pt x="299" y="24"/>
                  </a:lnTo>
                  <a:lnTo>
                    <a:pt x="297" y="24"/>
                  </a:lnTo>
                  <a:lnTo>
                    <a:pt x="248" y="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2" name="Freeform 3011"/>
            <p:cNvSpPr>
              <a:spLocks/>
            </p:cNvSpPr>
            <p:nvPr/>
          </p:nvSpPr>
          <p:spPr bwMode="auto">
            <a:xfrm>
              <a:off x="3995" y="4026"/>
              <a:ext cx="32" cy="23"/>
            </a:xfrm>
            <a:custGeom>
              <a:avLst/>
              <a:gdLst>
                <a:gd name="T0" fmla="*/ 25 w 388"/>
                <a:gd name="T1" fmla="*/ 0 h 271"/>
                <a:gd name="T2" fmla="*/ 25 w 388"/>
                <a:gd name="T3" fmla="*/ 1 h 271"/>
                <a:gd name="T4" fmla="*/ 24 w 388"/>
                <a:gd name="T5" fmla="*/ 7 h 271"/>
                <a:gd name="T6" fmla="*/ 21 w 388"/>
                <a:gd name="T7" fmla="*/ 11 h 271"/>
                <a:gd name="T8" fmla="*/ 18 w 388"/>
                <a:gd name="T9" fmla="*/ 14 h 271"/>
                <a:gd name="T10" fmla="*/ 14 w 388"/>
                <a:gd name="T11" fmla="*/ 15 h 271"/>
                <a:gd name="T12" fmla="*/ 0 w 388"/>
                <a:gd name="T13" fmla="*/ 15 h 271"/>
                <a:gd name="T14" fmla="*/ 2 w 388"/>
                <a:gd name="T15" fmla="*/ 18 h 271"/>
                <a:gd name="T16" fmla="*/ 6 w 388"/>
                <a:gd name="T17" fmla="*/ 21 h 271"/>
                <a:gd name="T18" fmla="*/ 10 w 388"/>
                <a:gd name="T19" fmla="*/ 22 h 271"/>
                <a:gd name="T20" fmla="*/ 14 w 388"/>
                <a:gd name="T21" fmla="*/ 23 h 271"/>
                <a:gd name="T22" fmla="*/ 18 w 388"/>
                <a:gd name="T23" fmla="*/ 22 h 271"/>
                <a:gd name="T24" fmla="*/ 22 w 388"/>
                <a:gd name="T25" fmla="*/ 20 h 271"/>
                <a:gd name="T26" fmla="*/ 26 w 388"/>
                <a:gd name="T27" fmla="*/ 17 h 271"/>
                <a:gd name="T28" fmla="*/ 26 w 388"/>
                <a:gd name="T29" fmla="*/ 17 h 271"/>
                <a:gd name="T30" fmla="*/ 29 w 388"/>
                <a:gd name="T31" fmla="*/ 13 h 271"/>
                <a:gd name="T32" fmla="*/ 31 w 388"/>
                <a:gd name="T33" fmla="*/ 8 h 271"/>
                <a:gd name="T34" fmla="*/ 32 w 388"/>
                <a:gd name="T35" fmla="*/ 1 h 271"/>
                <a:gd name="T36" fmla="*/ 25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7" y="132"/>
                  </a:lnTo>
                  <a:lnTo>
                    <a:pt x="224" y="161"/>
                  </a:lnTo>
                  <a:lnTo>
                    <a:pt x="171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2" y="271"/>
                  </a:lnTo>
                  <a:lnTo>
                    <a:pt x="224" y="264"/>
                  </a:lnTo>
                  <a:lnTo>
                    <a:pt x="272" y="241"/>
                  </a:lnTo>
                  <a:lnTo>
                    <a:pt x="315" y="203"/>
                  </a:lnTo>
                  <a:lnTo>
                    <a:pt x="317" y="201"/>
                  </a:lnTo>
                  <a:lnTo>
                    <a:pt x="351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3" name="Freeform 3012"/>
            <p:cNvSpPr>
              <a:spLocks/>
            </p:cNvSpPr>
            <p:nvPr/>
          </p:nvSpPr>
          <p:spPr bwMode="auto">
            <a:xfrm>
              <a:off x="3990" y="3993"/>
              <a:ext cx="20" cy="48"/>
            </a:xfrm>
            <a:custGeom>
              <a:avLst/>
              <a:gdLst>
                <a:gd name="T0" fmla="*/ 8 w 241"/>
                <a:gd name="T1" fmla="*/ 0 h 574"/>
                <a:gd name="T2" fmla="*/ 5 w 241"/>
                <a:gd name="T3" fmla="*/ 4 h 574"/>
                <a:gd name="T4" fmla="*/ 2 w 241"/>
                <a:gd name="T5" fmla="*/ 9 h 574"/>
                <a:gd name="T6" fmla="*/ 1 w 241"/>
                <a:gd name="T7" fmla="*/ 13 h 574"/>
                <a:gd name="T8" fmla="*/ 0 w 241"/>
                <a:gd name="T9" fmla="*/ 19 h 574"/>
                <a:gd name="T10" fmla="*/ 0 w 241"/>
                <a:gd name="T11" fmla="*/ 26 h 574"/>
                <a:gd name="T12" fmla="*/ 0 w 241"/>
                <a:gd name="T13" fmla="*/ 26 h 574"/>
                <a:gd name="T14" fmla="*/ 0 w 241"/>
                <a:gd name="T15" fmla="*/ 33 h 574"/>
                <a:gd name="T16" fmla="*/ 1 w 241"/>
                <a:gd name="T17" fmla="*/ 39 h 574"/>
                <a:gd name="T18" fmla="*/ 3 w 241"/>
                <a:gd name="T19" fmla="*/ 44 h 574"/>
                <a:gd name="T20" fmla="*/ 5 w 241"/>
                <a:gd name="T21" fmla="*/ 48 h 574"/>
                <a:gd name="T22" fmla="*/ 20 w 241"/>
                <a:gd name="T23" fmla="*/ 48 h 574"/>
                <a:gd name="T24" fmla="*/ 18 w 241"/>
                <a:gd name="T25" fmla="*/ 48 h 574"/>
                <a:gd name="T26" fmla="*/ 14 w 241"/>
                <a:gd name="T27" fmla="*/ 46 h 574"/>
                <a:gd name="T28" fmla="*/ 11 w 241"/>
                <a:gd name="T29" fmla="*/ 42 h 574"/>
                <a:gd name="T30" fmla="*/ 11 w 241"/>
                <a:gd name="T31" fmla="*/ 42 h 574"/>
                <a:gd name="T32" fmla="*/ 9 w 241"/>
                <a:gd name="T33" fmla="*/ 38 h 574"/>
                <a:gd name="T34" fmla="*/ 8 w 241"/>
                <a:gd name="T35" fmla="*/ 32 h 574"/>
                <a:gd name="T36" fmla="*/ 7 w 241"/>
                <a:gd name="T37" fmla="*/ 25 h 574"/>
                <a:gd name="T38" fmla="*/ 8 w 241"/>
                <a:gd name="T39" fmla="*/ 25 h 574"/>
                <a:gd name="T40" fmla="*/ 8 w 241"/>
                <a:gd name="T41" fmla="*/ 18 h 574"/>
                <a:gd name="T42" fmla="*/ 9 w 241"/>
                <a:gd name="T43" fmla="*/ 13 h 574"/>
                <a:gd name="T44" fmla="*/ 11 w 241"/>
                <a:gd name="T45" fmla="*/ 9 h 574"/>
                <a:gd name="T46" fmla="*/ 12 w 241"/>
                <a:gd name="T47" fmla="*/ 7 h 574"/>
                <a:gd name="T48" fmla="*/ 16 w 241"/>
                <a:gd name="T49" fmla="*/ 4 h 574"/>
                <a:gd name="T50" fmla="*/ 20 w 241"/>
                <a:gd name="T51" fmla="*/ 3 h 574"/>
                <a:gd name="T52" fmla="*/ 8 w 241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1"/>
                <a:gd name="T82" fmla="*/ 0 h 574"/>
                <a:gd name="T83" fmla="*/ 241 w 241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1" h="574">
                  <a:moveTo>
                    <a:pt x="93" y="0"/>
                  </a:moveTo>
                  <a:lnTo>
                    <a:pt x="56" y="48"/>
                  </a:lnTo>
                  <a:lnTo>
                    <a:pt x="28" y="110"/>
                  </a:lnTo>
                  <a:lnTo>
                    <a:pt x="14" y="161"/>
                  </a:lnTo>
                  <a:lnTo>
                    <a:pt x="4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5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6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0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0" y="304"/>
                  </a:lnTo>
                  <a:lnTo>
                    <a:pt x="91" y="302"/>
                  </a:lnTo>
                  <a:lnTo>
                    <a:pt x="95" y="219"/>
                  </a:lnTo>
                  <a:lnTo>
                    <a:pt x="109" y="152"/>
                  </a:lnTo>
                  <a:lnTo>
                    <a:pt x="132" y="102"/>
                  </a:lnTo>
                  <a:lnTo>
                    <a:pt x="144" y="86"/>
                  </a:lnTo>
                  <a:lnTo>
                    <a:pt x="188" y="50"/>
                  </a:lnTo>
                  <a:lnTo>
                    <a:pt x="241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4" name="Freeform 3013"/>
            <p:cNvSpPr>
              <a:spLocks/>
            </p:cNvSpPr>
            <p:nvPr/>
          </p:nvSpPr>
          <p:spPr bwMode="auto">
            <a:xfrm>
              <a:off x="3997" y="3988"/>
              <a:ext cx="30" cy="20"/>
            </a:xfrm>
            <a:custGeom>
              <a:avLst/>
              <a:gdLst>
                <a:gd name="T0" fmla="*/ 12 w 352"/>
                <a:gd name="T1" fmla="*/ 0 h 238"/>
                <a:gd name="T2" fmla="*/ 10 w 352"/>
                <a:gd name="T3" fmla="*/ 0 h 238"/>
                <a:gd name="T4" fmla="*/ 6 w 352"/>
                <a:gd name="T5" fmla="*/ 1 h 238"/>
                <a:gd name="T6" fmla="*/ 2 w 352"/>
                <a:gd name="T7" fmla="*/ 4 h 238"/>
                <a:gd name="T8" fmla="*/ 0 w 352"/>
                <a:gd name="T9" fmla="*/ 5 h 238"/>
                <a:gd name="T10" fmla="*/ 13 w 352"/>
                <a:gd name="T11" fmla="*/ 8 h 238"/>
                <a:gd name="T12" fmla="*/ 15 w 352"/>
                <a:gd name="T13" fmla="*/ 9 h 238"/>
                <a:gd name="T14" fmla="*/ 19 w 352"/>
                <a:gd name="T15" fmla="*/ 11 h 238"/>
                <a:gd name="T16" fmla="*/ 21 w 352"/>
                <a:gd name="T17" fmla="*/ 14 h 238"/>
                <a:gd name="T18" fmla="*/ 23 w 352"/>
                <a:gd name="T19" fmla="*/ 20 h 238"/>
                <a:gd name="T20" fmla="*/ 30 w 352"/>
                <a:gd name="T21" fmla="*/ 18 h 238"/>
                <a:gd name="T22" fmla="*/ 29 w 352"/>
                <a:gd name="T23" fmla="*/ 14 h 238"/>
                <a:gd name="T24" fmla="*/ 27 w 352"/>
                <a:gd name="T25" fmla="*/ 9 h 238"/>
                <a:gd name="T26" fmla="*/ 24 w 352"/>
                <a:gd name="T27" fmla="*/ 5 h 238"/>
                <a:gd name="T28" fmla="*/ 21 w 352"/>
                <a:gd name="T29" fmla="*/ 3 h 238"/>
                <a:gd name="T30" fmla="*/ 17 w 352"/>
                <a:gd name="T31" fmla="*/ 1 h 238"/>
                <a:gd name="T32" fmla="*/ 12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1" y="42"/>
                  </a:lnTo>
                  <a:lnTo>
                    <a:pt x="0" y="59"/>
                  </a:lnTo>
                  <a:lnTo>
                    <a:pt x="148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6" y="238"/>
                  </a:lnTo>
                  <a:lnTo>
                    <a:pt x="352" y="220"/>
                  </a:lnTo>
                  <a:lnTo>
                    <a:pt x="341" y="169"/>
                  </a:lnTo>
                  <a:lnTo>
                    <a:pt x="318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5" name="Freeform 3014"/>
            <p:cNvSpPr>
              <a:spLocks/>
            </p:cNvSpPr>
            <p:nvPr/>
          </p:nvSpPr>
          <p:spPr bwMode="auto">
            <a:xfrm>
              <a:off x="4035" y="4040"/>
              <a:ext cx="27" cy="9"/>
            </a:xfrm>
            <a:custGeom>
              <a:avLst/>
              <a:gdLst>
                <a:gd name="T0" fmla="*/ 17 w 323"/>
                <a:gd name="T1" fmla="*/ 0 h 102"/>
                <a:gd name="T2" fmla="*/ 13 w 323"/>
                <a:gd name="T3" fmla="*/ 1 h 102"/>
                <a:gd name="T4" fmla="*/ 0 w 323"/>
                <a:gd name="T5" fmla="*/ 4 h 102"/>
                <a:gd name="T6" fmla="*/ 2 w 323"/>
                <a:gd name="T7" fmla="*/ 6 h 102"/>
                <a:gd name="T8" fmla="*/ 6 w 323"/>
                <a:gd name="T9" fmla="*/ 8 h 102"/>
                <a:gd name="T10" fmla="*/ 11 w 323"/>
                <a:gd name="T11" fmla="*/ 9 h 102"/>
                <a:gd name="T12" fmla="*/ 15 w 323"/>
                <a:gd name="T13" fmla="*/ 9 h 102"/>
                <a:gd name="T14" fmla="*/ 19 w 323"/>
                <a:gd name="T15" fmla="*/ 7 h 102"/>
                <a:gd name="T16" fmla="*/ 19 w 323"/>
                <a:gd name="T17" fmla="*/ 7 h 102"/>
                <a:gd name="T18" fmla="*/ 23 w 323"/>
                <a:gd name="T19" fmla="*/ 4 h 102"/>
                <a:gd name="T20" fmla="*/ 27 w 323"/>
                <a:gd name="T21" fmla="*/ 0 h 102"/>
                <a:gd name="T22" fmla="*/ 1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7" y="0"/>
                  </a:moveTo>
                  <a:lnTo>
                    <a:pt x="153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1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7" y="46"/>
                  </a:lnTo>
                  <a:lnTo>
                    <a:pt x="323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6" name="Freeform 3015"/>
            <p:cNvSpPr>
              <a:spLocks/>
            </p:cNvSpPr>
            <p:nvPr/>
          </p:nvSpPr>
          <p:spPr bwMode="auto">
            <a:xfrm>
              <a:off x="4031" y="4016"/>
              <a:ext cx="30" cy="28"/>
            </a:xfrm>
            <a:custGeom>
              <a:avLst/>
              <a:gdLst>
                <a:gd name="T0" fmla="*/ 9 w 363"/>
                <a:gd name="T1" fmla="*/ 0 h 335"/>
                <a:gd name="T2" fmla="*/ 5 w 363"/>
                <a:gd name="T3" fmla="*/ 3 h 335"/>
                <a:gd name="T4" fmla="*/ 4 w 363"/>
                <a:gd name="T5" fmla="*/ 4 h 335"/>
                <a:gd name="T6" fmla="*/ 2 w 363"/>
                <a:gd name="T7" fmla="*/ 8 h 335"/>
                <a:gd name="T8" fmla="*/ 1 w 363"/>
                <a:gd name="T9" fmla="*/ 10 h 335"/>
                <a:gd name="T10" fmla="*/ 0 w 363"/>
                <a:gd name="T11" fmla="*/ 16 h 335"/>
                <a:gd name="T12" fmla="*/ 0 w 363"/>
                <a:gd name="T13" fmla="*/ 18 h 335"/>
                <a:gd name="T14" fmla="*/ 1 w 363"/>
                <a:gd name="T15" fmla="*/ 23 h 335"/>
                <a:gd name="T16" fmla="*/ 4 w 363"/>
                <a:gd name="T17" fmla="*/ 28 h 335"/>
                <a:gd name="T18" fmla="*/ 17 w 363"/>
                <a:gd name="T19" fmla="*/ 25 h 335"/>
                <a:gd name="T20" fmla="*/ 14 w 363"/>
                <a:gd name="T21" fmla="*/ 25 h 335"/>
                <a:gd name="T22" fmla="*/ 10 w 363"/>
                <a:gd name="T23" fmla="*/ 22 h 335"/>
                <a:gd name="T24" fmla="*/ 9 w 363"/>
                <a:gd name="T25" fmla="*/ 21 h 335"/>
                <a:gd name="T26" fmla="*/ 8 w 363"/>
                <a:gd name="T27" fmla="*/ 16 h 335"/>
                <a:gd name="T28" fmla="*/ 9 w 363"/>
                <a:gd name="T29" fmla="*/ 11 h 335"/>
                <a:gd name="T30" fmla="*/ 12 w 363"/>
                <a:gd name="T31" fmla="*/ 8 h 335"/>
                <a:gd name="T32" fmla="*/ 13 w 363"/>
                <a:gd name="T33" fmla="*/ 7 h 335"/>
                <a:gd name="T34" fmla="*/ 18 w 363"/>
                <a:gd name="T35" fmla="*/ 6 h 335"/>
                <a:gd name="T36" fmla="*/ 22 w 363"/>
                <a:gd name="T37" fmla="*/ 5 h 335"/>
                <a:gd name="T38" fmla="*/ 27 w 363"/>
                <a:gd name="T39" fmla="*/ 4 h 335"/>
                <a:gd name="T40" fmla="*/ 30 w 363"/>
                <a:gd name="T41" fmla="*/ 2 h 335"/>
                <a:gd name="T42" fmla="*/ 9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4" y="32"/>
                  </a:lnTo>
                  <a:lnTo>
                    <a:pt x="52" y="44"/>
                  </a:lnTo>
                  <a:lnTo>
                    <a:pt x="19" y="99"/>
                  </a:lnTo>
                  <a:lnTo>
                    <a:pt x="10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7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5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9" y="71"/>
                  </a:lnTo>
                  <a:lnTo>
                    <a:pt x="267" y="61"/>
                  </a:lnTo>
                  <a:lnTo>
                    <a:pt x="322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7" name="Freeform 3016"/>
            <p:cNvSpPr>
              <a:spLocks/>
            </p:cNvSpPr>
            <p:nvPr/>
          </p:nvSpPr>
          <p:spPr bwMode="auto">
            <a:xfrm>
              <a:off x="4032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2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8" y="48"/>
                  </a:lnTo>
                  <a:lnTo>
                    <a:pt x="0" y="120"/>
                  </a:lnTo>
                  <a:lnTo>
                    <a:pt x="87" y="135"/>
                  </a:lnTo>
                  <a:lnTo>
                    <a:pt x="101" y="81"/>
                  </a:lnTo>
                  <a:lnTo>
                    <a:pt x="131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8" name="Freeform 3017"/>
            <p:cNvSpPr>
              <a:spLocks/>
            </p:cNvSpPr>
            <p:nvPr/>
          </p:nvSpPr>
          <p:spPr bwMode="auto">
            <a:xfrm>
              <a:off x="4036" y="3988"/>
              <a:ext cx="35" cy="59"/>
            </a:xfrm>
            <a:custGeom>
              <a:avLst/>
              <a:gdLst>
                <a:gd name="T0" fmla="*/ 16 w 426"/>
                <a:gd name="T1" fmla="*/ 0 h 711"/>
                <a:gd name="T2" fmla="*/ 15 w 426"/>
                <a:gd name="T3" fmla="*/ 0 h 711"/>
                <a:gd name="T4" fmla="*/ 10 w 426"/>
                <a:gd name="T5" fmla="*/ 1 h 711"/>
                <a:gd name="T6" fmla="*/ 6 w 426"/>
                <a:gd name="T7" fmla="*/ 2 h 711"/>
                <a:gd name="T8" fmla="*/ 3 w 426"/>
                <a:gd name="T9" fmla="*/ 4 h 711"/>
                <a:gd name="T10" fmla="*/ 0 w 426"/>
                <a:gd name="T11" fmla="*/ 8 h 711"/>
                <a:gd name="T12" fmla="*/ 15 w 426"/>
                <a:gd name="T13" fmla="*/ 8 h 711"/>
                <a:gd name="T14" fmla="*/ 15 w 426"/>
                <a:gd name="T15" fmla="*/ 8 h 711"/>
                <a:gd name="T16" fmla="*/ 20 w 426"/>
                <a:gd name="T17" fmla="*/ 9 h 711"/>
                <a:gd name="T18" fmla="*/ 23 w 426"/>
                <a:gd name="T19" fmla="*/ 11 h 711"/>
                <a:gd name="T20" fmla="*/ 25 w 426"/>
                <a:gd name="T21" fmla="*/ 14 h 711"/>
                <a:gd name="T22" fmla="*/ 25 w 426"/>
                <a:gd name="T23" fmla="*/ 20 h 711"/>
                <a:gd name="T24" fmla="*/ 25 w 426"/>
                <a:gd name="T25" fmla="*/ 22 h 711"/>
                <a:gd name="T26" fmla="*/ 22 w 426"/>
                <a:gd name="T27" fmla="*/ 24 h 711"/>
                <a:gd name="T28" fmla="*/ 18 w 426"/>
                <a:gd name="T29" fmla="*/ 25 h 711"/>
                <a:gd name="T30" fmla="*/ 12 w 426"/>
                <a:gd name="T31" fmla="*/ 26 h 711"/>
                <a:gd name="T32" fmla="*/ 10 w 426"/>
                <a:gd name="T33" fmla="*/ 26 h 711"/>
                <a:gd name="T34" fmla="*/ 6 w 426"/>
                <a:gd name="T35" fmla="*/ 27 h 711"/>
                <a:gd name="T36" fmla="*/ 5 w 426"/>
                <a:gd name="T37" fmla="*/ 28 h 711"/>
                <a:gd name="T38" fmla="*/ 25 w 426"/>
                <a:gd name="T39" fmla="*/ 30 h 711"/>
                <a:gd name="T40" fmla="*/ 25 w 426"/>
                <a:gd name="T41" fmla="*/ 34 h 711"/>
                <a:gd name="T42" fmla="*/ 25 w 426"/>
                <a:gd name="T43" fmla="*/ 38 h 711"/>
                <a:gd name="T44" fmla="*/ 24 w 426"/>
                <a:gd name="T45" fmla="*/ 43 h 711"/>
                <a:gd name="T46" fmla="*/ 23 w 426"/>
                <a:gd name="T47" fmla="*/ 46 h 711"/>
                <a:gd name="T48" fmla="*/ 19 w 426"/>
                <a:gd name="T49" fmla="*/ 50 h 711"/>
                <a:gd name="T50" fmla="*/ 16 w 426"/>
                <a:gd name="T51" fmla="*/ 52 h 711"/>
                <a:gd name="T52" fmla="*/ 26 w 426"/>
                <a:gd name="T53" fmla="*/ 52 h 711"/>
                <a:gd name="T54" fmla="*/ 26 w 426"/>
                <a:gd name="T55" fmla="*/ 53 h 711"/>
                <a:gd name="T56" fmla="*/ 27 w 426"/>
                <a:gd name="T57" fmla="*/ 59 h 711"/>
                <a:gd name="T58" fmla="*/ 35 w 426"/>
                <a:gd name="T59" fmla="*/ 59 h 711"/>
                <a:gd name="T60" fmla="*/ 34 w 426"/>
                <a:gd name="T61" fmla="*/ 58 h 711"/>
                <a:gd name="T62" fmla="*/ 33 w 426"/>
                <a:gd name="T63" fmla="*/ 52 h 711"/>
                <a:gd name="T64" fmla="*/ 33 w 426"/>
                <a:gd name="T65" fmla="*/ 49 h 711"/>
                <a:gd name="T66" fmla="*/ 33 w 426"/>
                <a:gd name="T67" fmla="*/ 43 h 711"/>
                <a:gd name="T68" fmla="*/ 33 w 426"/>
                <a:gd name="T69" fmla="*/ 35 h 711"/>
                <a:gd name="T70" fmla="*/ 33 w 426"/>
                <a:gd name="T71" fmla="*/ 22 h 711"/>
                <a:gd name="T72" fmla="*/ 33 w 426"/>
                <a:gd name="T73" fmla="*/ 18 h 711"/>
                <a:gd name="T74" fmla="*/ 32 w 426"/>
                <a:gd name="T75" fmla="*/ 13 h 711"/>
                <a:gd name="T76" fmla="*/ 32 w 426"/>
                <a:gd name="T77" fmla="*/ 11 h 711"/>
                <a:gd name="T78" fmla="*/ 30 w 426"/>
                <a:gd name="T79" fmla="*/ 6 h 711"/>
                <a:gd name="T80" fmla="*/ 29 w 426"/>
                <a:gd name="T81" fmla="*/ 5 h 711"/>
                <a:gd name="T82" fmla="*/ 25 w 426"/>
                <a:gd name="T83" fmla="*/ 2 h 711"/>
                <a:gd name="T84" fmla="*/ 25 w 426"/>
                <a:gd name="T85" fmla="*/ 2 h 711"/>
                <a:gd name="T86" fmla="*/ 21 w 426"/>
                <a:gd name="T87" fmla="*/ 0 h 711"/>
                <a:gd name="T88" fmla="*/ 16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3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9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9" y="165"/>
                  </a:lnTo>
                  <a:lnTo>
                    <a:pt x="310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2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8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4" y="711"/>
                  </a:lnTo>
                  <a:lnTo>
                    <a:pt x="426" y="711"/>
                  </a:lnTo>
                  <a:lnTo>
                    <a:pt x="419" y="695"/>
                  </a:lnTo>
                  <a:lnTo>
                    <a:pt x="404" y="627"/>
                  </a:lnTo>
                  <a:lnTo>
                    <a:pt x="401" y="590"/>
                  </a:lnTo>
                  <a:lnTo>
                    <a:pt x="399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4" y="154"/>
                  </a:lnTo>
                  <a:lnTo>
                    <a:pt x="390" y="136"/>
                  </a:lnTo>
                  <a:lnTo>
                    <a:pt x="367" y="74"/>
                  </a:lnTo>
                  <a:lnTo>
                    <a:pt x="354" y="57"/>
                  </a:lnTo>
                  <a:lnTo>
                    <a:pt x="304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9" name="Freeform 3018"/>
            <p:cNvSpPr>
              <a:spLocks/>
            </p:cNvSpPr>
            <p:nvPr/>
          </p:nvSpPr>
          <p:spPr bwMode="auto">
            <a:xfrm>
              <a:off x="4083" y="4040"/>
              <a:ext cx="25" cy="9"/>
            </a:xfrm>
            <a:custGeom>
              <a:avLst/>
              <a:gdLst>
                <a:gd name="T0" fmla="*/ 18 w 299"/>
                <a:gd name="T1" fmla="*/ 0 h 111"/>
                <a:gd name="T2" fmla="*/ 14 w 299"/>
                <a:gd name="T3" fmla="*/ 1 h 111"/>
                <a:gd name="T4" fmla="*/ 0 w 299"/>
                <a:gd name="T5" fmla="*/ 2 h 111"/>
                <a:gd name="T6" fmla="*/ 3 w 299"/>
                <a:gd name="T7" fmla="*/ 5 h 111"/>
                <a:gd name="T8" fmla="*/ 4 w 299"/>
                <a:gd name="T9" fmla="*/ 6 h 111"/>
                <a:gd name="T10" fmla="*/ 8 w 299"/>
                <a:gd name="T11" fmla="*/ 8 h 111"/>
                <a:gd name="T12" fmla="*/ 13 w 299"/>
                <a:gd name="T13" fmla="*/ 9 h 111"/>
                <a:gd name="T14" fmla="*/ 14 w 299"/>
                <a:gd name="T15" fmla="*/ 9 h 111"/>
                <a:gd name="T16" fmla="*/ 19 w 299"/>
                <a:gd name="T17" fmla="*/ 8 h 111"/>
                <a:gd name="T18" fmla="*/ 22 w 299"/>
                <a:gd name="T19" fmla="*/ 5 h 111"/>
                <a:gd name="T20" fmla="*/ 25 w 299"/>
                <a:gd name="T21" fmla="*/ 1 h 111"/>
                <a:gd name="T22" fmla="*/ 18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2" y="0"/>
                  </a:moveTo>
                  <a:lnTo>
                    <a:pt x="162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2" y="110"/>
                  </a:lnTo>
                  <a:lnTo>
                    <a:pt x="223" y="95"/>
                  </a:lnTo>
                  <a:lnTo>
                    <a:pt x="265" y="60"/>
                  </a:lnTo>
                  <a:lnTo>
                    <a:pt x="299" y="7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0" name="Freeform 3019"/>
            <p:cNvSpPr>
              <a:spLocks/>
            </p:cNvSpPr>
            <p:nvPr/>
          </p:nvSpPr>
          <p:spPr bwMode="auto">
            <a:xfrm>
              <a:off x="4078" y="3988"/>
              <a:ext cx="30" cy="53"/>
            </a:xfrm>
            <a:custGeom>
              <a:avLst/>
              <a:gdLst>
                <a:gd name="T0" fmla="*/ 18 w 363"/>
                <a:gd name="T1" fmla="*/ 0 h 636"/>
                <a:gd name="T2" fmla="*/ 17 w 363"/>
                <a:gd name="T3" fmla="*/ 0 h 636"/>
                <a:gd name="T4" fmla="*/ 13 w 363"/>
                <a:gd name="T5" fmla="*/ 1 h 636"/>
                <a:gd name="T6" fmla="*/ 9 w 363"/>
                <a:gd name="T7" fmla="*/ 4 h 636"/>
                <a:gd name="T8" fmla="*/ 7 w 363"/>
                <a:gd name="T9" fmla="*/ 5 h 636"/>
                <a:gd name="T10" fmla="*/ 4 w 363"/>
                <a:gd name="T11" fmla="*/ 9 h 636"/>
                <a:gd name="T12" fmla="*/ 2 w 363"/>
                <a:gd name="T13" fmla="*/ 15 h 636"/>
                <a:gd name="T14" fmla="*/ 1 w 363"/>
                <a:gd name="T15" fmla="*/ 18 h 636"/>
                <a:gd name="T16" fmla="*/ 0 w 363"/>
                <a:gd name="T17" fmla="*/ 24 h 636"/>
                <a:gd name="T18" fmla="*/ 0 w 363"/>
                <a:gd name="T19" fmla="*/ 30 h 636"/>
                <a:gd name="T20" fmla="*/ 0 w 363"/>
                <a:gd name="T21" fmla="*/ 35 h 636"/>
                <a:gd name="T22" fmla="*/ 1 w 363"/>
                <a:gd name="T23" fmla="*/ 41 h 636"/>
                <a:gd name="T24" fmla="*/ 2 w 363"/>
                <a:gd name="T25" fmla="*/ 46 h 636"/>
                <a:gd name="T26" fmla="*/ 3 w 363"/>
                <a:gd name="T27" fmla="*/ 48 h 636"/>
                <a:gd name="T28" fmla="*/ 6 w 363"/>
                <a:gd name="T29" fmla="*/ 53 h 636"/>
                <a:gd name="T30" fmla="*/ 19 w 363"/>
                <a:gd name="T31" fmla="*/ 53 h 636"/>
                <a:gd name="T32" fmla="*/ 18 w 363"/>
                <a:gd name="T33" fmla="*/ 52 h 636"/>
                <a:gd name="T34" fmla="*/ 14 w 363"/>
                <a:gd name="T35" fmla="*/ 51 h 636"/>
                <a:gd name="T36" fmla="*/ 11 w 363"/>
                <a:gd name="T37" fmla="*/ 47 h 636"/>
                <a:gd name="T38" fmla="*/ 9 w 363"/>
                <a:gd name="T39" fmla="*/ 43 h 636"/>
                <a:gd name="T40" fmla="*/ 8 w 363"/>
                <a:gd name="T41" fmla="*/ 37 h 636"/>
                <a:gd name="T42" fmla="*/ 7 w 363"/>
                <a:gd name="T43" fmla="*/ 30 h 636"/>
                <a:gd name="T44" fmla="*/ 7 w 363"/>
                <a:gd name="T45" fmla="*/ 30 h 636"/>
                <a:gd name="T46" fmla="*/ 8 w 363"/>
                <a:gd name="T47" fmla="*/ 23 h 636"/>
                <a:gd name="T48" fmla="*/ 9 w 363"/>
                <a:gd name="T49" fmla="*/ 18 h 636"/>
                <a:gd name="T50" fmla="*/ 11 w 363"/>
                <a:gd name="T51" fmla="*/ 13 h 636"/>
                <a:gd name="T52" fmla="*/ 11 w 363"/>
                <a:gd name="T53" fmla="*/ 13 h 636"/>
                <a:gd name="T54" fmla="*/ 15 w 363"/>
                <a:gd name="T55" fmla="*/ 9 h 636"/>
                <a:gd name="T56" fmla="*/ 19 w 363"/>
                <a:gd name="T57" fmla="*/ 8 h 636"/>
                <a:gd name="T58" fmla="*/ 30 w 363"/>
                <a:gd name="T59" fmla="*/ 8 h 636"/>
                <a:gd name="T60" fmla="*/ 29 w 363"/>
                <a:gd name="T61" fmla="*/ 6 h 636"/>
                <a:gd name="T62" fmla="*/ 25 w 363"/>
                <a:gd name="T63" fmla="*/ 2 h 636"/>
                <a:gd name="T64" fmla="*/ 23 w 363"/>
                <a:gd name="T65" fmla="*/ 1 h 636"/>
                <a:gd name="T66" fmla="*/ 18 w 363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3"/>
                <a:gd name="T103" fmla="*/ 0 h 636"/>
                <a:gd name="T104" fmla="*/ 363 w 363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3" h="636">
                  <a:moveTo>
                    <a:pt x="220" y="0"/>
                  </a:moveTo>
                  <a:lnTo>
                    <a:pt x="203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2" y="111"/>
                  </a:lnTo>
                  <a:lnTo>
                    <a:pt x="25" y="175"/>
                  </a:lnTo>
                  <a:lnTo>
                    <a:pt x="14" y="220"/>
                  </a:lnTo>
                  <a:lnTo>
                    <a:pt x="3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1" y="489"/>
                  </a:lnTo>
                  <a:lnTo>
                    <a:pt x="28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2" y="630"/>
                  </a:lnTo>
                  <a:lnTo>
                    <a:pt x="222" y="629"/>
                  </a:lnTo>
                  <a:lnTo>
                    <a:pt x="174" y="610"/>
                  </a:lnTo>
                  <a:lnTo>
                    <a:pt x="132" y="564"/>
                  </a:lnTo>
                  <a:lnTo>
                    <a:pt x="109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5" y="280"/>
                  </a:lnTo>
                  <a:lnTo>
                    <a:pt x="108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8" y="98"/>
                  </a:lnTo>
                  <a:lnTo>
                    <a:pt x="363" y="96"/>
                  </a:lnTo>
                  <a:lnTo>
                    <a:pt x="347" y="70"/>
                  </a:lnTo>
                  <a:lnTo>
                    <a:pt x="303" y="27"/>
                  </a:lnTo>
                  <a:lnTo>
                    <a:pt x="274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1" name="Freeform 3020"/>
            <p:cNvSpPr>
              <a:spLocks/>
            </p:cNvSpPr>
            <p:nvPr/>
          </p:nvSpPr>
          <p:spPr bwMode="auto">
            <a:xfrm>
              <a:off x="4097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1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1" y="366"/>
                  </a:lnTo>
                  <a:lnTo>
                    <a:pt x="102" y="413"/>
                  </a:lnTo>
                  <a:lnTo>
                    <a:pt x="105" y="417"/>
                  </a:lnTo>
                  <a:lnTo>
                    <a:pt x="126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9" y="695"/>
                  </a:lnTo>
                  <a:lnTo>
                    <a:pt x="125" y="762"/>
                  </a:lnTo>
                  <a:lnTo>
                    <a:pt x="103" y="814"/>
                  </a:lnTo>
                  <a:lnTo>
                    <a:pt x="97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2" name="Freeform 3021"/>
            <p:cNvSpPr>
              <a:spLocks/>
            </p:cNvSpPr>
            <p:nvPr/>
          </p:nvSpPr>
          <p:spPr bwMode="auto">
            <a:xfrm>
              <a:off x="4128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3" name="Freeform 3022"/>
            <p:cNvSpPr>
              <a:spLocks/>
            </p:cNvSpPr>
            <p:nvPr/>
          </p:nvSpPr>
          <p:spPr bwMode="auto">
            <a:xfrm>
              <a:off x="4124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4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6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4" name="Freeform 3023"/>
            <p:cNvSpPr>
              <a:spLocks/>
            </p:cNvSpPr>
            <p:nvPr/>
          </p:nvSpPr>
          <p:spPr bwMode="auto">
            <a:xfrm>
              <a:off x="4125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5" name="Freeform 3024"/>
            <p:cNvSpPr>
              <a:spLocks/>
            </p:cNvSpPr>
            <p:nvPr/>
          </p:nvSpPr>
          <p:spPr bwMode="auto">
            <a:xfrm>
              <a:off x="4129" y="3988"/>
              <a:ext cx="35" cy="59"/>
            </a:xfrm>
            <a:custGeom>
              <a:avLst/>
              <a:gdLst>
                <a:gd name="T0" fmla="*/ 16 w 425"/>
                <a:gd name="T1" fmla="*/ 0 h 711"/>
                <a:gd name="T2" fmla="*/ 15 w 425"/>
                <a:gd name="T3" fmla="*/ 0 h 711"/>
                <a:gd name="T4" fmla="*/ 10 w 425"/>
                <a:gd name="T5" fmla="*/ 1 h 711"/>
                <a:gd name="T6" fmla="*/ 6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5 w 425"/>
                <a:gd name="T13" fmla="*/ 8 h 711"/>
                <a:gd name="T14" fmla="*/ 15 w 425"/>
                <a:gd name="T15" fmla="*/ 8 h 711"/>
                <a:gd name="T16" fmla="*/ 20 w 425"/>
                <a:gd name="T17" fmla="*/ 9 h 711"/>
                <a:gd name="T18" fmla="*/ 23 w 425"/>
                <a:gd name="T19" fmla="*/ 11 h 711"/>
                <a:gd name="T20" fmla="*/ 25 w 425"/>
                <a:gd name="T21" fmla="*/ 14 h 711"/>
                <a:gd name="T22" fmla="*/ 25 w 425"/>
                <a:gd name="T23" fmla="*/ 20 h 711"/>
                <a:gd name="T24" fmla="*/ 25 w 425"/>
                <a:gd name="T25" fmla="*/ 22 h 711"/>
                <a:gd name="T26" fmla="*/ 22 w 425"/>
                <a:gd name="T27" fmla="*/ 24 h 711"/>
                <a:gd name="T28" fmla="*/ 18 w 425"/>
                <a:gd name="T29" fmla="*/ 25 h 711"/>
                <a:gd name="T30" fmla="*/ 12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5 w 425"/>
                <a:gd name="T39" fmla="*/ 30 h 711"/>
                <a:gd name="T40" fmla="*/ 25 w 425"/>
                <a:gd name="T41" fmla="*/ 34 h 711"/>
                <a:gd name="T42" fmla="*/ 25 w 425"/>
                <a:gd name="T43" fmla="*/ 38 h 711"/>
                <a:gd name="T44" fmla="*/ 24 w 425"/>
                <a:gd name="T45" fmla="*/ 43 h 711"/>
                <a:gd name="T46" fmla="*/ 23 w 425"/>
                <a:gd name="T47" fmla="*/ 46 h 711"/>
                <a:gd name="T48" fmla="*/ 19 w 425"/>
                <a:gd name="T49" fmla="*/ 50 h 711"/>
                <a:gd name="T50" fmla="*/ 16 w 425"/>
                <a:gd name="T51" fmla="*/ 52 h 711"/>
                <a:gd name="T52" fmla="*/ 26 w 425"/>
                <a:gd name="T53" fmla="*/ 52 h 711"/>
                <a:gd name="T54" fmla="*/ 26 w 425"/>
                <a:gd name="T55" fmla="*/ 53 h 711"/>
                <a:gd name="T56" fmla="*/ 27 w 425"/>
                <a:gd name="T57" fmla="*/ 59 h 711"/>
                <a:gd name="T58" fmla="*/ 35 w 425"/>
                <a:gd name="T59" fmla="*/ 59 h 711"/>
                <a:gd name="T60" fmla="*/ 35 w 425"/>
                <a:gd name="T61" fmla="*/ 58 h 711"/>
                <a:gd name="T62" fmla="*/ 33 w 425"/>
                <a:gd name="T63" fmla="*/ 52 h 711"/>
                <a:gd name="T64" fmla="*/ 33 w 425"/>
                <a:gd name="T65" fmla="*/ 49 h 711"/>
                <a:gd name="T66" fmla="*/ 33 w 425"/>
                <a:gd name="T67" fmla="*/ 43 h 711"/>
                <a:gd name="T68" fmla="*/ 33 w 425"/>
                <a:gd name="T69" fmla="*/ 35 h 711"/>
                <a:gd name="T70" fmla="*/ 33 w 425"/>
                <a:gd name="T71" fmla="*/ 22 h 711"/>
                <a:gd name="T72" fmla="*/ 33 w 425"/>
                <a:gd name="T73" fmla="*/ 18 h 711"/>
                <a:gd name="T74" fmla="*/ 32 w 425"/>
                <a:gd name="T75" fmla="*/ 13 h 711"/>
                <a:gd name="T76" fmla="*/ 32 w 425"/>
                <a:gd name="T77" fmla="*/ 11 h 711"/>
                <a:gd name="T78" fmla="*/ 30 w 425"/>
                <a:gd name="T79" fmla="*/ 6 h 711"/>
                <a:gd name="T80" fmla="*/ 29 w 425"/>
                <a:gd name="T81" fmla="*/ 5 h 711"/>
                <a:gd name="T82" fmla="*/ 25 w 425"/>
                <a:gd name="T83" fmla="*/ 2 h 711"/>
                <a:gd name="T84" fmla="*/ 25 w 425"/>
                <a:gd name="T85" fmla="*/ 2 h 711"/>
                <a:gd name="T86" fmla="*/ 21 w 425"/>
                <a:gd name="T87" fmla="*/ 0 h 711"/>
                <a:gd name="T88" fmla="*/ 1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3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399" y="590"/>
                  </a:lnTo>
                  <a:lnTo>
                    <a:pt x="397" y="519"/>
                  </a:lnTo>
                  <a:lnTo>
                    <a:pt x="396" y="420"/>
                  </a:lnTo>
                  <a:lnTo>
                    <a:pt x="396" y="263"/>
                  </a:lnTo>
                  <a:lnTo>
                    <a:pt x="396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6" name="Freeform 3025"/>
            <p:cNvSpPr>
              <a:spLocks/>
            </p:cNvSpPr>
            <p:nvPr/>
          </p:nvSpPr>
          <p:spPr bwMode="auto">
            <a:xfrm>
              <a:off x="4200" y="4040"/>
              <a:ext cx="25" cy="9"/>
            </a:xfrm>
            <a:custGeom>
              <a:avLst/>
              <a:gdLst>
                <a:gd name="T0" fmla="*/ 18 w 300"/>
                <a:gd name="T1" fmla="*/ 0 h 111"/>
                <a:gd name="T2" fmla="*/ 14 w 300"/>
                <a:gd name="T3" fmla="*/ 1 h 111"/>
                <a:gd name="T4" fmla="*/ 0 w 300"/>
                <a:gd name="T5" fmla="*/ 2 h 111"/>
                <a:gd name="T6" fmla="*/ 3 w 300"/>
                <a:gd name="T7" fmla="*/ 5 h 111"/>
                <a:gd name="T8" fmla="*/ 4 w 300"/>
                <a:gd name="T9" fmla="*/ 6 h 111"/>
                <a:gd name="T10" fmla="*/ 8 w 300"/>
                <a:gd name="T11" fmla="*/ 8 h 111"/>
                <a:gd name="T12" fmla="*/ 13 w 300"/>
                <a:gd name="T13" fmla="*/ 9 h 111"/>
                <a:gd name="T14" fmla="*/ 14 w 300"/>
                <a:gd name="T15" fmla="*/ 9 h 111"/>
                <a:gd name="T16" fmla="*/ 19 w 300"/>
                <a:gd name="T17" fmla="*/ 8 h 111"/>
                <a:gd name="T18" fmla="*/ 22 w 300"/>
                <a:gd name="T19" fmla="*/ 5 h 111"/>
                <a:gd name="T20" fmla="*/ 25 w 300"/>
                <a:gd name="T21" fmla="*/ 1 h 111"/>
                <a:gd name="T22" fmla="*/ 18 w 300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111"/>
                <a:gd name="T38" fmla="*/ 300 w 300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300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7" name="Freeform 3026"/>
            <p:cNvSpPr>
              <a:spLocks/>
            </p:cNvSpPr>
            <p:nvPr/>
          </p:nvSpPr>
          <p:spPr bwMode="auto">
            <a:xfrm>
              <a:off x="4194" y="3988"/>
              <a:ext cx="30" cy="53"/>
            </a:xfrm>
            <a:custGeom>
              <a:avLst/>
              <a:gdLst>
                <a:gd name="T0" fmla="*/ 18 w 364"/>
                <a:gd name="T1" fmla="*/ 0 h 636"/>
                <a:gd name="T2" fmla="*/ 17 w 364"/>
                <a:gd name="T3" fmla="*/ 0 h 636"/>
                <a:gd name="T4" fmla="*/ 13 w 364"/>
                <a:gd name="T5" fmla="*/ 1 h 636"/>
                <a:gd name="T6" fmla="*/ 9 w 364"/>
                <a:gd name="T7" fmla="*/ 4 h 636"/>
                <a:gd name="T8" fmla="*/ 7 w 364"/>
                <a:gd name="T9" fmla="*/ 5 h 636"/>
                <a:gd name="T10" fmla="*/ 4 w 364"/>
                <a:gd name="T11" fmla="*/ 9 h 636"/>
                <a:gd name="T12" fmla="*/ 2 w 364"/>
                <a:gd name="T13" fmla="*/ 15 h 636"/>
                <a:gd name="T14" fmla="*/ 1 w 364"/>
                <a:gd name="T15" fmla="*/ 18 h 636"/>
                <a:gd name="T16" fmla="*/ 0 w 364"/>
                <a:gd name="T17" fmla="*/ 24 h 636"/>
                <a:gd name="T18" fmla="*/ 0 w 364"/>
                <a:gd name="T19" fmla="*/ 30 h 636"/>
                <a:gd name="T20" fmla="*/ 0 w 364"/>
                <a:gd name="T21" fmla="*/ 35 h 636"/>
                <a:gd name="T22" fmla="*/ 1 w 364"/>
                <a:gd name="T23" fmla="*/ 41 h 636"/>
                <a:gd name="T24" fmla="*/ 2 w 364"/>
                <a:gd name="T25" fmla="*/ 46 h 636"/>
                <a:gd name="T26" fmla="*/ 3 w 364"/>
                <a:gd name="T27" fmla="*/ 48 h 636"/>
                <a:gd name="T28" fmla="*/ 6 w 364"/>
                <a:gd name="T29" fmla="*/ 53 h 636"/>
                <a:gd name="T30" fmla="*/ 19 w 364"/>
                <a:gd name="T31" fmla="*/ 53 h 636"/>
                <a:gd name="T32" fmla="*/ 18 w 364"/>
                <a:gd name="T33" fmla="*/ 52 h 636"/>
                <a:gd name="T34" fmla="*/ 14 w 364"/>
                <a:gd name="T35" fmla="*/ 51 h 636"/>
                <a:gd name="T36" fmla="*/ 11 w 364"/>
                <a:gd name="T37" fmla="*/ 47 h 636"/>
                <a:gd name="T38" fmla="*/ 9 w 364"/>
                <a:gd name="T39" fmla="*/ 43 h 636"/>
                <a:gd name="T40" fmla="*/ 8 w 364"/>
                <a:gd name="T41" fmla="*/ 37 h 636"/>
                <a:gd name="T42" fmla="*/ 8 w 364"/>
                <a:gd name="T43" fmla="*/ 30 h 636"/>
                <a:gd name="T44" fmla="*/ 8 w 364"/>
                <a:gd name="T45" fmla="*/ 30 h 636"/>
                <a:gd name="T46" fmla="*/ 8 w 364"/>
                <a:gd name="T47" fmla="*/ 23 h 636"/>
                <a:gd name="T48" fmla="*/ 9 w 364"/>
                <a:gd name="T49" fmla="*/ 18 h 636"/>
                <a:gd name="T50" fmla="*/ 11 w 364"/>
                <a:gd name="T51" fmla="*/ 13 h 636"/>
                <a:gd name="T52" fmla="*/ 11 w 364"/>
                <a:gd name="T53" fmla="*/ 13 h 636"/>
                <a:gd name="T54" fmla="*/ 15 w 364"/>
                <a:gd name="T55" fmla="*/ 9 h 636"/>
                <a:gd name="T56" fmla="*/ 19 w 364"/>
                <a:gd name="T57" fmla="*/ 8 h 636"/>
                <a:gd name="T58" fmla="*/ 30 w 364"/>
                <a:gd name="T59" fmla="*/ 8 h 636"/>
                <a:gd name="T60" fmla="*/ 29 w 364"/>
                <a:gd name="T61" fmla="*/ 6 h 636"/>
                <a:gd name="T62" fmla="*/ 25 w 364"/>
                <a:gd name="T63" fmla="*/ 2 h 636"/>
                <a:gd name="T64" fmla="*/ 23 w 364"/>
                <a:gd name="T65" fmla="*/ 1 h 636"/>
                <a:gd name="T66" fmla="*/ 18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1" y="0"/>
                  </a:moveTo>
                  <a:lnTo>
                    <a:pt x="204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9" y="60"/>
                  </a:lnTo>
                  <a:lnTo>
                    <a:pt x="53" y="111"/>
                  </a:lnTo>
                  <a:lnTo>
                    <a:pt x="27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30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1" y="365"/>
                  </a:lnTo>
                  <a:lnTo>
                    <a:pt x="91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8" name="Freeform 3027"/>
            <p:cNvSpPr>
              <a:spLocks/>
            </p:cNvSpPr>
            <p:nvPr/>
          </p:nvSpPr>
          <p:spPr bwMode="auto">
            <a:xfrm>
              <a:off x="4213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2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3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6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9" name="Freeform 3028"/>
            <p:cNvSpPr>
              <a:spLocks/>
            </p:cNvSpPr>
            <p:nvPr/>
          </p:nvSpPr>
          <p:spPr bwMode="auto">
            <a:xfrm>
              <a:off x="4246" y="4029"/>
              <a:ext cx="34" cy="20"/>
            </a:xfrm>
            <a:custGeom>
              <a:avLst/>
              <a:gdLst>
                <a:gd name="T0" fmla="*/ 27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20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3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7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7" y="61"/>
                  </a:lnTo>
                  <a:lnTo>
                    <a:pt x="265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0" name="Freeform 3029"/>
            <p:cNvSpPr>
              <a:spLocks/>
            </p:cNvSpPr>
            <p:nvPr/>
          </p:nvSpPr>
          <p:spPr bwMode="auto">
            <a:xfrm>
              <a:off x="4240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8" y="0"/>
                  </a:moveTo>
                  <a:lnTo>
                    <a:pt x="63" y="8"/>
                  </a:lnTo>
                  <a:lnTo>
                    <a:pt x="35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8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2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20" y="437"/>
                  </a:lnTo>
                  <a:lnTo>
                    <a:pt x="100" y="375"/>
                  </a:lnTo>
                  <a:lnTo>
                    <a:pt x="91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6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2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1" name="Freeform 3030"/>
            <p:cNvSpPr>
              <a:spLocks/>
            </p:cNvSpPr>
            <p:nvPr/>
          </p:nvSpPr>
          <p:spPr bwMode="auto">
            <a:xfrm>
              <a:off x="4246" y="3988"/>
              <a:ext cx="34" cy="30"/>
            </a:xfrm>
            <a:custGeom>
              <a:avLst/>
              <a:gdLst>
                <a:gd name="T0" fmla="*/ 14 w 411"/>
                <a:gd name="T1" fmla="*/ 0 h 355"/>
                <a:gd name="T2" fmla="*/ 11 w 411"/>
                <a:gd name="T3" fmla="*/ 0 h 355"/>
                <a:gd name="T4" fmla="*/ 7 w 411"/>
                <a:gd name="T5" fmla="*/ 2 h 355"/>
                <a:gd name="T6" fmla="*/ 3 w 411"/>
                <a:gd name="T7" fmla="*/ 4 h 355"/>
                <a:gd name="T8" fmla="*/ 0 w 411"/>
                <a:gd name="T9" fmla="*/ 8 h 355"/>
                <a:gd name="T10" fmla="*/ 15 w 411"/>
                <a:gd name="T11" fmla="*/ 8 h 355"/>
                <a:gd name="T12" fmla="*/ 16 w 411"/>
                <a:gd name="T13" fmla="*/ 8 h 355"/>
                <a:gd name="T14" fmla="*/ 20 w 411"/>
                <a:gd name="T15" fmla="*/ 10 h 355"/>
                <a:gd name="T16" fmla="*/ 24 w 411"/>
                <a:gd name="T17" fmla="*/ 14 h 355"/>
                <a:gd name="T18" fmla="*/ 25 w 411"/>
                <a:gd name="T19" fmla="*/ 19 h 355"/>
                <a:gd name="T20" fmla="*/ 26 w 411"/>
                <a:gd name="T21" fmla="*/ 25 h 355"/>
                <a:gd name="T22" fmla="*/ 2 w 411"/>
                <a:gd name="T23" fmla="*/ 25 h 355"/>
                <a:gd name="T24" fmla="*/ 34 w 411"/>
                <a:gd name="T25" fmla="*/ 30 h 355"/>
                <a:gd name="T26" fmla="*/ 34 w 411"/>
                <a:gd name="T27" fmla="*/ 23 h 355"/>
                <a:gd name="T28" fmla="*/ 33 w 411"/>
                <a:gd name="T29" fmla="*/ 17 h 355"/>
                <a:gd name="T30" fmla="*/ 31 w 411"/>
                <a:gd name="T31" fmla="*/ 12 h 355"/>
                <a:gd name="T32" fmla="*/ 29 w 411"/>
                <a:gd name="T33" fmla="*/ 8 h 355"/>
                <a:gd name="T34" fmla="*/ 27 w 411"/>
                <a:gd name="T35" fmla="*/ 5 h 355"/>
                <a:gd name="T36" fmla="*/ 23 w 411"/>
                <a:gd name="T37" fmla="*/ 3 h 355"/>
                <a:gd name="T38" fmla="*/ 19 w 411"/>
                <a:gd name="T39" fmla="*/ 1 h 355"/>
                <a:gd name="T40" fmla="*/ 14 w 411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1"/>
                <a:gd name="T64" fmla="*/ 0 h 355"/>
                <a:gd name="T65" fmla="*/ 411 w 411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1" h="355">
                  <a:moveTo>
                    <a:pt x="175" y="0"/>
                  </a:moveTo>
                  <a:lnTo>
                    <a:pt x="135" y="4"/>
                  </a:lnTo>
                  <a:lnTo>
                    <a:pt x="83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6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1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5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2" name="Freeform 3031"/>
            <p:cNvSpPr>
              <a:spLocks/>
            </p:cNvSpPr>
            <p:nvPr/>
          </p:nvSpPr>
          <p:spPr bwMode="auto">
            <a:xfrm>
              <a:off x="4316" y="4029"/>
              <a:ext cx="34" cy="20"/>
            </a:xfrm>
            <a:custGeom>
              <a:avLst/>
              <a:gdLst>
                <a:gd name="T0" fmla="*/ 26 w 410"/>
                <a:gd name="T1" fmla="*/ 0 h 240"/>
                <a:gd name="T2" fmla="*/ 25 w 410"/>
                <a:gd name="T3" fmla="*/ 5 h 240"/>
                <a:gd name="T4" fmla="*/ 22 w 410"/>
                <a:gd name="T5" fmla="*/ 9 h 240"/>
                <a:gd name="T6" fmla="*/ 19 w 410"/>
                <a:gd name="T7" fmla="*/ 11 h 240"/>
                <a:gd name="T8" fmla="*/ 15 w 410"/>
                <a:gd name="T9" fmla="*/ 12 h 240"/>
                <a:gd name="T10" fmla="*/ 0 w 410"/>
                <a:gd name="T11" fmla="*/ 12 h 240"/>
                <a:gd name="T12" fmla="*/ 2 w 410"/>
                <a:gd name="T13" fmla="*/ 15 h 240"/>
                <a:gd name="T14" fmla="*/ 6 w 410"/>
                <a:gd name="T15" fmla="*/ 18 h 240"/>
                <a:gd name="T16" fmla="*/ 10 w 410"/>
                <a:gd name="T17" fmla="*/ 19 h 240"/>
                <a:gd name="T18" fmla="*/ 15 w 410"/>
                <a:gd name="T19" fmla="*/ 20 h 240"/>
                <a:gd name="T20" fmla="*/ 20 w 410"/>
                <a:gd name="T21" fmla="*/ 20 h 240"/>
                <a:gd name="T22" fmla="*/ 24 w 410"/>
                <a:gd name="T23" fmla="*/ 18 h 240"/>
                <a:gd name="T24" fmla="*/ 27 w 410"/>
                <a:gd name="T25" fmla="*/ 15 h 240"/>
                <a:gd name="T26" fmla="*/ 30 w 410"/>
                <a:gd name="T27" fmla="*/ 12 h 240"/>
                <a:gd name="T28" fmla="*/ 32 w 410"/>
                <a:gd name="T29" fmla="*/ 7 h 240"/>
                <a:gd name="T30" fmla="*/ 34 w 410"/>
                <a:gd name="T31" fmla="*/ 1 h 240"/>
                <a:gd name="T32" fmla="*/ 26 w 410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0"/>
                <a:gd name="T52" fmla="*/ 0 h 240"/>
                <a:gd name="T53" fmla="*/ 410 w 410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0" h="240">
                  <a:moveTo>
                    <a:pt x="318" y="0"/>
                  </a:moveTo>
                  <a:lnTo>
                    <a:pt x="297" y="61"/>
                  </a:lnTo>
                  <a:lnTo>
                    <a:pt x="264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4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29" y="181"/>
                  </a:lnTo>
                  <a:lnTo>
                    <a:pt x="361" y="142"/>
                  </a:lnTo>
                  <a:lnTo>
                    <a:pt x="389" y="85"/>
                  </a:lnTo>
                  <a:lnTo>
                    <a:pt x="410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3" name="Freeform 3032"/>
            <p:cNvSpPr>
              <a:spLocks/>
            </p:cNvSpPr>
            <p:nvPr/>
          </p:nvSpPr>
          <p:spPr bwMode="auto">
            <a:xfrm>
              <a:off x="4310" y="3996"/>
              <a:ext cx="40" cy="45"/>
            </a:xfrm>
            <a:custGeom>
              <a:avLst/>
              <a:gdLst>
                <a:gd name="T0" fmla="*/ 6 w 481"/>
                <a:gd name="T1" fmla="*/ 0 h 535"/>
                <a:gd name="T2" fmla="*/ 5 w 481"/>
                <a:gd name="T3" fmla="*/ 1 h 535"/>
                <a:gd name="T4" fmla="*/ 3 w 481"/>
                <a:gd name="T5" fmla="*/ 5 h 535"/>
                <a:gd name="T6" fmla="*/ 1 w 481"/>
                <a:gd name="T7" fmla="*/ 10 h 535"/>
                <a:gd name="T8" fmla="*/ 0 w 481"/>
                <a:gd name="T9" fmla="*/ 16 h 535"/>
                <a:gd name="T10" fmla="*/ 0 w 481"/>
                <a:gd name="T11" fmla="*/ 23 h 535"/>
                <a:gd name="T12" fmla="*/ 0 w 481"/>
                <a:gd name="T13" fmla="*/ 23 h 535"/>
                <a:gd name="T14" fmla="*/ 0 w 481"/>
                <a:gd name="T15" fmla="*/ 30 h 535"/>
                <a:gd name="T16" fmla="*/ 1 w 481"/>
                <a:gd name="T17" fmla="*/ 36 h 535"/>
                <a:gd name="T18" fmla="*/ 3 w 481"/>
                <a:gd name="T19" fmla="*/ 41 h 535"/>
                <a:gd name="T20" fmla="*/ 6 w 481"/>
                <a:gd name="T21" fmla="*/ 45 h 535"/>
                <a:gd name="T22" fmla="*/ 21 w 481"/>
                <a:gd name="T23" fmla="*/ 45 h 535"/>
                <a:gd name="T24" fmla="*/ 19 w 481"/>
                <a:gd name="T25" fmla="*/ 45 h 535"/>
                <a:gd name="T26" fmla="*/ 15 w 481"/>
                <a:gd name="T27" fmla="*/ 43 h 535"/>
                <a:gd name="T28" fmla="*/ 12 w 481"/>
                <a:gd name="T29" fmla="*/ 40 h 535"/>
                <a:gd name="T30" fmla="*/ 10 w 481"/>
                <a:gd name="T31" fmla="*/ 37 h 535"/>
                <a:gd name="T32" fmla="*/ 8 w 481"/>
                <a:gd name="T33" fmla="*/ 32 h 535"/>
                <a:gd name="T34" fmla="*/ 8 w 481"/>
                <a:gd name="T35" fmla="*/ 25 h 535"/>
                <a:gd name="T36" fmla="*/ 40 w 481"/>
                <a:gd name="T37" fmla="*/ 25 h 535"/>
                <a:gd name="T38" fmla="*/ 40 w 481"/>
                <a:gd name="T39" fmla="*/ 22 h 535"/>
                <a:gd name="T40" fmla="*/ 40 w 481"/>
                <a:gd name="T41" fmla="*/ 22 h 535"/>
                <a:gd name="T42" fmla="*/ 8 w 481"/>
                <a:gd name="T43" fmla="*/ 17 h 535"/>
                <a:gd name="T44" fmla="*/ 8 w 481"/>
                <a:gd name="T45" fmla="*/ 15 h 535"/>
                <a:gd name="T46" fmla="*/ 9 w 481"/>
                <a:gd name="T47" fmla="*/ 9 h 535"/>
                <a:gd name="T48" fmla="*/ 12 w 481"/>
                <a:gd name="T49" fmla="*/ 5 h 535"/>
                <a:gd name="T50" fmla="*/ 12 w 481"/>
                <a:gd name="T51" fmla="*/ 4 h 535"/>
                <a:gd name="T52" fmla="*/ 16 w 481"/>
                <a:gd name="T53" fmla="*/ 1 h 535"/>
                <a:gd name="T54" fmla="*/ 20 w 481"/>
                <a:gd name="T55" fmla="*/ 0 h 535"/>
                <a:gd name="T56" fmla="*/ 6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9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8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3" y="513"/>
                  </a:lnTo>
                  <a:lnTo>
                    <a:pt x="140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4" name="Freeform 3033"/>
            <p:cNvSpPr>
              <a:spLocks/>
            </p:cNvSpPr>
            <p:nvPr/>
          </p:nvSpPr>
          <p:spPr bwMode="auto">
            <a:xfrm>
              <a:off x="4316" y="3988"/>
              <a:ext cx="34" cy="30"/>
            </a:xfrm>
            <a:custGeom>
              <a:avLst/>
              <a:gdLst>
                <a:gd name="T0" fmla="*/ 14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6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4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5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8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8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1" y="65"/>
                  </a:lnTo>
                  <a:lnTo>
                    <a:pt x="278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5" name="Freeform 3034"/>
            <p:cNvSpPr>
              <a:spLocks/>
            </p:cNvSpPr>
            <p:nvPr/>
          </p:nvSpPr>
          <p:spPr bwMode="auto">
            <a:xfrm>
              <a:off x="4377" y="3995"/>
              <a:ext cx="14" cy="5"/>
            </a:xfrm>
            <a:custGeom>
              <a:avLst/>
              <a:gdLst>
                <a:gd name="T0" fmla="*/ 13 w 166"/>
                <a:gd name="T1" fmla="*/ 0 h 60"/>
                <a:gd name="T2" fmla="*/ 0 w 166"/>
                <a:gd name="T3" fmla="*/ 2 h 60"/>
                <a:gd name="T4" fmla="*/ 3 w 166"/>
                <a:gd name="T5" fmla="*/ 2 h 60"/>
                <a:gd name="T6" fmla="*/ 6 w 166"/>
                <a:gd name="T7" fmla="*/ 5 h 60"/>
                <a:gd name="T8" fmla="*/ 14 w 166"/>
                <a:gd name="T9" fmla="*/ 3 h 60"/>
                <a:gd name="T10" fmla="*/ 13 w 166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60"/>
                <a:gd name="T20" fmla="*/ 166 w 166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60">
                  <a:moveTo>
                    <a:pt x="152" y="0"/>
                  </a:moveTo>
                  <a:lnTo>
                    <a:pt x="0" y="21"/>
                  </a:lnTo>
                  <a:lnTo>
                    <a:pt x="31" y="25"/>
                  </a:lnTo>
                  <a:lnTo>
                    <a:pt x="71" y="60"/>
                  </a:lnTo>
                  <a:lnTo>
                    <a:pt x="166" y="4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6" name="Freeform 3035"/>
            <p:cNvSpPr>
              <a:spLocks/>
            </p:cNvSpPr>
            <p:nvPr/>
          </p:nvSpPr>
          <p:spPr bwMode="auto">
            <a:xfrm>
              <a:off x="4383" y="3994"/>
              <a:ext cx="20" cy="53"/>
            </a:xfrm>
            <a:custGeom>
              <a:avLst/>
              <a:gdLst>
                <a:gd name="T0" fmla="*/ 11 w 237"/>
                <a:gd name="T1" fmla="*/ 0 h 646"/>
                <a:gd name="T2" fmla="*/ 8 w 237"/>
                <a:gd name="T3" fmla="*/ 5 h 646"/>
                <a:gd name="T4" fmla="*/ 0 w 237"/>
                <a:gd name="T5" fmla="*/ 6 h 646"/>
                <a:gd name="T6" fmla="*/ 1 w 237"/>
                <a:gd name="T7" fmla="*/ 10 h 646"/>
                <a:gd name="T8" fmla="*/ 2 w 237"/>
                <a:gd name="T9" fmla="*/ 16 h 646"/>
                <a:gd name="T10" fmla="*/ 2 w 237"/>
                <a:gd name="T11" fmla="*/ 53 h 646"/>
                <a:gd name="T12" fmla="*/ 9 w 237"/>
                <a:gd name="T13" fmla="*/ 53 h 646"/>
                <a:gd name="T14" fmla="*/ 9 w 237"/>
                <a:gd name="T15" fmla="*/ 20 h 646"/>
                <a:gd name="T16" fmla="*/ 9 w 237"/>
                <a:gd name="T17" fmla="*/ 17 h 646"/>
                <a:gd name="T18" fmla="*/ 10 w 237"/>
                <a:gd name="T19" fmla="*/ 11 h 646"/>
                <a:gd name="T20" fmla="*/ 12 w 237"/>
                <a:gd name="T21" fmla="*/ 7 h 646"/>
                <a:gd name="T22" fmla="*/ 16 w 237"/>
                <a:gd name="T23" fmla="*/ 4 h 646"/>
                <a:gd name="T24" fmla="*/ 20 w 237"/>
                <a:gd name="T25" fmla="*/ 3 h 646"/>
                <a:gd name="T26" fmla="*/ 11 w 237"/>
                <a:gd name="T27" fmla="*/ 0 h 6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7"/>
                <a:gd name="T43" fmla="*/ 0 h 646"/>
                <a:gd name="T44" fmla="*/ 237 w 237"/>
                <a:gd name="T45" fmla="*/ 646 h 64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7" h="646">
                  <a:moveTo>
                    <a:pt x="132" y="0"/>
                  </a:moveTo>
                  <a:lnTo>
                    <a:pt x="95" y="57"/>
                  </a:lnTo>
                  <a:lnTo>
                    <a:pt x="0" y="77"/>
                  </a:lnTo>
                  <a:lnTo>
                    <a:pt x="14" y="117"/>
                  </a:lnTo>
                  <a:lnTo>
                    <a:pt x="21" y="195"/>
                  </a:lnTo>
                  <a:lnTo>
                    <a:pt x="21" y="646"/>
                  </a:lnTo>
                  <a:lnTo>
                    <a:pt x="110" y="646"/>
                  </a:lnTo>
                  <a:lnTo>
                    <a:pt x="110" y="243"/>
                  </a:lnTo>
                  <a:lnTo>
                    <a:pt x="111" y="210"/>
                  </a:lnTo>
                  <a:lnTo>
                    <a:pt x="122" y="138"/>
                  </a:lnTo>
                  <a:lnTo>
                    <a:pt x="146" y="86"/>
                  </a:lnTo>
                  <a:lnTo>
                    <a:pt x="185" y="51"/>
                  </a:lnTo>
                  <a:lnTo>
                    <a:pt x="237" y="3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7" name="Freeform 3036"/>
            <p:cNvSpPr>
              <a:spLocks/>
            </p:cNvSpPr>
            <p:nvPr/>
          </p:nvSpPr>
          <p:spPr bwMode="auto">
            <a:xfrm>
              <a:off x="4359" y="3990"/>
              <a:ext cx="14" cy="57"/>
            </a:xfrm>
            <a:custGeom>
              <a:avLst/>
              <a:gdLst>
                <a:gd name="T0" fmla="*/ 7 w 165"/>
                <a:gd name="T1" fmla="*/ 0 h 694"/>
                <a:gd name="T2" fmla="*/ 0 w 165"/>
                <a:gd name="T3" fmla="*/ 0 h 694"/>
                <a:gd name="T4" fmla="*/ 0 w 165"/>
                <a:gd name="T5" fmla="*/ 57 h 694"/>
                <a:gd name="T6" fmla="*/ 7 w 165"/>
                <a:gd name="T7" fmla="*/ 57 h 694"/>
                <a:gd name="T8" fmla="*/ 7 w 165"/>
                <a:gd name="T9" fmla="*/ 27 h 694"/>
                <a:gd name="T10" fmla="*/ 7 w 165"/>
                <a:gd name="T11" fmla="*/ 27 h 694"/>
                <a:gd name="T12" fmla="*/ 8 w 165"/>
                <a:gd name="T13" fmla="*/ 20 h 694"/>
                <a:gd name="T14" fmla="*/ 9 w 165"/>
                <a:gd name="T15" fmla="*/ 16 h 694"/>
                <a:gd name="T16" fmla="*/ 10 w 165"/>
                <a:gd name="T17" fmla="*/ 13 h 694"/>
                <a:gd name="T18" fmla="*/ 13 w 165"/>
                <a:gd name="T19" fmla="*/ 9 h 694"/>
                <a:gd name="T20" fmla="*/ 14 w 165"/>
                <a:gd name="T21" fmla="*/ 8 h 694"/>
                <a:gd name="T22" fmla="*/ 7 w 165"/>
                <a:gd name="T23" fmla="*/ 8 h 694"/>
                <a:gd name="T24" fmla="*/ 7 w 165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694"/>
                <a:gd name="T41" fmla="*/ 165 w 165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2" y="248"/>
                  </a:lnTo>
                  <a:lnTo>
                    <a:pt x="102" y="189"/>
                  </a:lnTo>
                  <a:lnTo>
                    <a:pt x="113" y="161"/>
                  </a:lnTo>
                  <a:lnTo>
                    <a:pt x="148" y="112"/>
                  </a:lnTo>
                  <a:lnTo>
                    <a:pt x="165" y="100"/>
                  </a:lnTo>
                  <a:lnTo>
                    <a:pt x="79" y="9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8" name="Freeform 3037"/>
            <p:cNvSpPr>
              <a:spLocks/>
            </p:cNvSpPr>
            <p:nvPr/>
          </p:nvSpPr>
          <p:spPr bwMode="auto">
            <a:xfrm>
              <a:off x="4394" y="3988"/>
              <a:ext cx="24" cy="59"/>
            </a:xfrm>
            <a:custGeom>
              <a:avLst/>
              <a:gdLst>
                <a:gd name="T0" fmla="*/ 10 w 285"/>
                <a:gd name="T1" fmla="*/ 0 h 711"/>
                <a:gd name="T2" fmla="*/ 7 w 285"/>
                <a:gd name="T3" fmla="*/ 0 h 711"/>
                <a:gd name="T4" fmla="*/ 3 w 285"/>
                <a:gd name="T5" fmla="*/ 2 h 711"/>
                <a:gd name="T6" fmla="*/ 0 w 285"/>
                <a:gd name="T7" fmla="*/ 5 h 711"/>
                <a:gd name="T8" fmla="*/ 9 w 285"/>
                <a:gd name="T9" fmla="*/ 9 h 711"/>
                <a:gd name="T10" fmla="*/ 9 w 285"/>
                <a:gd name="T11" fmla="*/ 9 h 711"/>
                <a:gd name="T12" fmla="*/ 13 w 285"/>
                <a:gd name="T13" fmla="*/ 10 h 711"/>
                <a:gd name="T14" fmla="*/ 16 w 285"/>
                <a:gd name="T15" fmla="*/ 14 h 711"/>
                <a:gd name="T16" fmla="*/ 16 w 285"/>
                <a:gd name="T17" fmla="*/ 16 h 711"/>
                <a:gd name="T18" fmla="*/ 17 w 285"/>
                <a:gd name="T19" fmla="*/ 23 h 711"/>
                <a:gd name="T20" fmla="*/ 17 w 285"/>
                <a:gd name="T21" fmla="*/ 59 h 711"/>
                <a:gd name="T22" fmla="*/ 24 w 285"/>
                <a:gd name="T23" fmla="*/ 59 h 711"/>
                <a:gd name="T24" fmla="*/ 24 w 285"/>
                <a:gd name="T25" fmla="*/ 19 h 711"/>
                <a:gd name="T26" fmla="*/ 24 w 285"/>
                <a:gd name="T27" fmla="*/ 15 h 711"/>
                <a:gd name="T28" fmla="*/ 23 w 285"/>
                <a:gd name="T29" fmla="*/ 9 h 711"/>
                <a:gd name="T30" fmla="*/ 20 w 285"/>
                <a:gd name="T31" fmla="*/ 5 h 711"/>
                <a:gd name="T32" fmla="*/ 19 w 285"/>
                <a:gd name="T33" fmla="*/ 3 h 711"/>
                <a:gd name="T34" fmla="*/ 15 w 285"/>
                <a:gd name="T35" fmla="*/ 1 h 711"/>
                <a:gd name="T36" fmla="*/ 10 w 285"/>
                <a:gd name="T37" fmla="*/ 0 h 7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5"/>
                <a:gd name="T58" fmla="*/ 0 h 711"/>
                <a:gd name="T59" fmla="*/ 285 w 285"/>
                <a:gd name="T60" fmla="*/ 711 h 7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5" h="711">
                  <a:moveTo>
                    <a:pt x="124" y="0"/>
                  </a:moveTo>
                  <a:lnTo>
                    <a:pt x="87" y="5"/>
                  </a:lnTo>
                  <a:lnTo>
                    <a:pt x="41" y="27"/>
                  </a:lnTo>
                  <a:lnTo>
                    <a:pt x="0" y="65"/>
                  </a:lnTo>
                  <a:lnTo>
                    <a:pt x="105" y="103"/>
                  </a:lnTo>
                  <a:lnTo>
                    <a:pt x="107" y="103"/>
                  </a:lnTo>
                  <a:lnTo>
                    <a:pt x="158" y="121"/>
                  </a:lnTo>
                  <a:lnTo>
                    <a:pt x="189" y="171"/>
                  </a:lnTo>
                  <a:lnTo>
                    <a:pt x="193" y="194"/>
                  </a:lnTo>
                  <a:lnTo>
                    <a:pt x="197" y="273"/>
                  </a:lnTo>
                  <a:lnTo>
                    <a:pt x="197" y="711"/>
                  </a:lnTo>
                  <a:lnTo>
                    <a:pt x="285" y="711"/>
                  </a:lnTo>
                  <a:lnTo>
                    <a:pt x="285" y="234"/>
                  </a:lnTo>
                  <a:lnTo>
                    <a:pt x="283" y="177"/>
                  </a:lnTo>
                  <a:lnTo>
                    <a:pt x="269" y="109"/>
                  </a:lnTo>
                  <a:lnTo>
                    <a:pt x="243" y="57"/>
                  </a:lnTo>
                  <a:lnTo>
                    <a:pt x="227" y="38"/>
                  </a:lnTo>
                  <a:lnTo>
                    <a:pt x="181" y="11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9" name="Freeform 3038"/>
            <p:cNvSpPr>
              <a:spLocks/>
            </p:cNvSpPr>
            <p:nvPr/>
          </p:nvSpPr>
          <p:spPr bwMode="auto">
            <a:xfrm>
              <a:off x="4366" y="3988"/>
              <a:ext cx="24" cy="10"/>
            </a:xfrm>
            <a:custGeom>
              <a:avLst/>
              <a:gdLst>
                <a:gd name="T0" fmla="*/ 13 w 290"/>
                <a:gd name="T1" fmla="*/ 0 h 117"/>
                <a:gd name="T2" fmla="*/ 9 w 290"/>
                <a:gd name="T3" fmla="*/ 1 h 117"/>
                <a:gd name="T4" fmla="*/ 5 w 290"/>
                <a:gd name="T5" fmla="*/ 3 h 117"/>
                <a:gd name="T6" fmla="*/ 3 w 290"/>
                <a:gd name="T7" fmla="*/ 5 h 117"/>
                <a:gd name="T8" fmla="*/ 0 w 290"/>
                <a:gd name="T9" fmla="*/ 10 h 117"/>
                <a:gd name="T10" fmla="*/ 7 w 290"/>
                <a:gd name="T11" fmla="*/ 10 h 117"/>
                <a:gd name="T12" fmla="*/ 11 w 290"/>
                <a:gd name="T13" fmla="*/ 9 h 117"/>
                <a:gd name="T14" fmla="*/ 24 w 290"/>
                <a:gd name="T15" fmla="*/ 7 h 117"/>
                <a:gd name="T16" fmla="*/ 21 w 290"/>
                <a:gd name="T17" fmla="*/ 3 h 117"/>
                <a:gd name="T18" fmla="*/ 18 w 290"/>
                <a:gd name="T19" fmla="*/ 1 h 117"/>
                <a:gd name="T20" fmla="*/ 13 w 290"/>
                <a:gd name="T21" fmla="*/ 0 h 1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117"/>
                <a:gd name="T35" fmla="*/ 290 w 290"/>
                <a:gd name="T36" fmla="*/ 117 h 1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117">
                  <a:moveTo>
                    <a:pt x="158" y="0"/>
                  </a:moveTo>
                  <a:lnTo>
                    <a:pt x="114" y="6"/>
                  </a:lnTo>
                  <a:lnTo>
                    <a:pt x="65" y="32"/>
                  </a:lnTo>
                  <a:lnTo>
                    <a:pt x="35" y="60"/>
                  </a:lnTo>
                  <a:lnTo>
                    <a:pt x="0" y="114"/>
                  </a:lnTo>
                  <a:lnTo>
                    <a:pt x="86" y="117"/>
                  </a:lnTo>
                  <a:lnTo>
                    <a:pt x="138" y="103"/>
                  </a:lnTo>
                  <a:lnTo>
                    <a:pt x="290" y="82"/>
                  </a:lnTo>
                  <a:lnTo>
                    <a:pt x="252" y="33"/>
                  </a:lnTo>
                  <a:lnTo>
                    <a:pt x="214" y="9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0" name="Freeform 3039"/>
            <p:cNvSpPr>
              <a:spLocks/>
            </p:cNvSpPr>
            <p:nvPr/>
          </p:nvSpPr>
          <p:spPr bwMode="auto">
            <a:xfrm>
              <a:off x="4432" y="4029"/>
              <a:ext cx="34" cy="20"/>
            </a:xfrm>
            <a:custGeom>
              <a:avLst/>
              <a:gdLst>
                <a:gd name="T0" fmla="*/ 26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19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2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6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8" y="0"/>
                  </a:moveTo>
                  <a:lnTo>
                    <a:pt x="296" y="61"/>
                  </a:lnTo>
                  <a:lnTo>
                    <a:pt x="263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29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1" name="Freeform 3040"/>
            <p:cNvSpPr>
              <a:spLocks/>
            </p:cNvSpPr>
            <p:nvPr/>
          </p:nvSpPr>
          <p:spPr bwMode="auto">
            <a:xfrm>
              <a:off x="4426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99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7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2" name="Freeform 3041"/>
            <p:cNvSpPr>
              <a:spLocks/>
            </p:cNvSpPr>
            <p:nvPr/>
          </p:nvSpPr>
          <p:spPr bwMode="auto">
            <a:xfrm>
              <a:off x="4432" y="3988"/>
              <a:ext cx="34" cy="30"/>
            </a:xfrm>
            <a:custGeom>
              <a:avLst/>
              <a:gdLst>
                <a:gd name="T0" fmla="*/ 15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7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80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3" name="Freeform 3042"/>
            <p:cNvSpPr>
              <a:spLocks/>
            </p:cNvSpPr>
            <p:nvPr/>
          </p:nvSpPr>
          <p:spPr bwMode="auto">
            <a:xfrm>
              <a:off x="4475" y="3990"/>
              <a:ext cx="16" cy="57"/>
            </a:xfrm>
            <a:custGeom>
              <a:avLst/>
              <a:gdLst>
                <a:gd name="T0" fmla="*/ 7 w 187"/>
                <a:gd name="T1" fmla="*/ 0 h 694"/>
                <a:gd name="T2" fmla="*/ 0 w 187"/>
                <a:gd name="T3" fmla="*/ 0 h 694"/>
                <a:gd name="T4" fmla="*/ 0 w 187"/>
                <a:gd name="T5" fmla="*/ 57 h 694"/>
                <a:gd name="T6" fmla="*/ 8 w 187"/>
                <a:gd name="T7" fmla="*/ 57 h 694"/>
                <a:gd name="T8" fmla="*/ 8 w 187"/>
                <a:gd name="T9" fmla="*/ 27 h 694"/>
                <a:gd name="T10" fmla="*/ 8 w 187"/>
                <a:gd name="T11" fmla="*/ 21 h 694"/>
                <a:gd name="T12" fmla="*/ 9 w 187"/>
                <a:gd name="T13" fmla="*/ 16 h 694"/>
                <a:gd name="T14" fmla="*/ 9 w 187"/>
                <a:gd name="T15" fmla="*/ 15 h 694"/>
                <a:gd name="T16" fmla="*/ 12 w 187"/>
                <a:gd name="T17" fmla="*/ 11 h 694"/>
                <a:gd name="T18" fmla="*/ 12 w 187"/>
                <a:gd name="T19" fmla="*/ 10 h 694"/>
                <a:gd name="T20" fmla="*/ 16 w 187"/>
                <a:gd name="T21" fmla="*/ 9 h 694"/>
                <a:gd name="T22" fmla="*/ 7 w 187"/>
                <a:gd name="T23" fmla="*/ 9 h 694"/>
                <a:gd name="T24" fmla="*/ 7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1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4" name="Freeform 3043"/>
            <p:cNvSpPr>
              <a:spLocks/>
            </p:cNvSpPr>
            <p:nvPr/>
          </p:nvSpPr>
          <p:spPr bwMode="auto">
            <a:xfrm>
              <a:off x="4482" y="3988"/>
              <a:ext cx="17" cy="12"/>
            </a:xfrm>
            <a:custGeom>
              <a:avLst/>
              <a:gdLst>
                <a:gd name="T0" fmla="*/ 9 w 204"/>
                <a:gd name="T1" fmla="*/ 0 h 148"/>
                <a:gd name="T2" fmla="*/ 9 w 204"/>
                <a:gd name="T3" fmla="*/ 0 h 148"/>
                <a:gd name="T4" fmla="*/ 5 w 204"/>
                <a:gd name="T5" fmla="*/ 2 h 148"/>
                <a:gd name="T6" fmla="*/ 3 w 204"/>
                <a:gd name="T7" fmla="*/ 4 h 148"/>
                <a:gd name="T8" fmla="*/ 0 w 204"/>
                <a:gd name="T9" fmla="*/ 10 h 148"/>
                <a:gd name="T10" fmla="*/ 9 w 204"/>
                <a:gd name="T11" fmla="*/ 10 h 148"/>
                <a:gd name="T12" fmla="*/ 10 w 204"/>
                <a:gd name="T13" fmla="*/ 10 h 148"/>
                <a:gd name="T14" fmla="*/ 14 w 204"/>
                <a:gd name="T15" fmla="*/ 12 h 148"/>
                <a:gd name="T16" fmla="*/ 17 w 204"/>
                <a:gd name="T17" fmla="*/ 3 h 148"/>
                <a:gd name="T18" fmla="*/ 14 w 204"/>
                <a:gd name="T19" fmla="*/ 1 h 148"/>
                <a:gd name="T20" fmla="*/ 9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5" name="Freeform 3044"/>
            <p:cNvSpPr>
              <a:spLocks/>
            </p:cNvSpPr>
            <p:nvPr/>
          </p:nvSpPr>
          <p:spPr bwMode="auto">
            <a:xfrm>
              <a:off x="4502" y="4052"/>
              <a:ext cx="32" cy="19"/>
            </a:xfrm>
            <a:custGeom>
              <a:avLst/>
              <a:gdLst>
                <a:gd name="T0" fmla="*/ 0 w 388"/>
                <a:gd name="T1" fmla="*/ 0 h 224"/>
                <a:gd name="T2" fmla="*/ 0 w 388"/>
                <a:gd name="T3" fmla="*/ 5 h 224"/>
                <a:gd name="T4" fmla="*/ 2 w 388"/>
                <a:gd name="T5" fmla="*/ 10 h 224"/>
                <a:gd name="T6" fmla="*/ 5 w 388"/>
                <a:gd name="T7" fmla="*/ 14 h 224"/>
                <a:gd name="T8" fmla="*/ 8 w 388"/>
                <a:gd name="T9" fmla="*/ 17 h 224"/>
                <a:gd name="T10" fmla="*/ 12 w 388"/>
                <a:gd name="T11" fmla="*/ 18 h 224"/>
                <a:gd name="T12" fmla="*/ 17 w 388"/>
                <a:gd name="T13" fmla="*/ 19 h 224"/>
                <a:gd name="T14" fmla="*/ 20 w 388"/>
                <a:gd name="T15" fmla="*/ 19 h 224"/>
                <a:gd name="T16" fmla="*/ 24 w 388"/>
                <a:gd name="T17" fmla="*/ 18 h 224"/>
                <a:gd name="T18" fmla="*/ 28 w 388"/>
                <a:gd name="T19" fmla="*/ 16 h 224"/>
                <a:gd name="T20" fmla="*/ 28 w 388"/>
                <a:gd name="T21" fmla="*/ 15 h 224"/>
                <a:gd name="T22" fmla="*/ 32 w 388"/>
                <a:gd name="T23" fmla="*/ 11 h 224"/>
                <a:gd name="T24" fmla="*/ 17 w 388"/>
                <a:gd name="T25" fmla="*/ 11 h 224"/>
                <a:gd name="T26" fmla="*/ 13 w 388"/>
                <a:gd name="T27" fmla="*/ 10 h 224"/>
                <a:gd name="T28" fmla="*/ 10 w 388"/>
                <a:gd name="T29" fmla="*/ 8 h 224"/>
                <a:gd name="T30" fmla="*/ 9 w 388"/>
                <a:gd name="T31" fmla="*/ 7 h 224"/>
                <a:gd name="T32" fmla="*/ 7 w 388"/>
                <a:gd name="T33" fmla="*/ 1 h 224"/>
                <a:gd name="T34" fmla="*/ 0 w 388"/>
                <a:gd name="T35" fmla="*/ 0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8"/>
                <a:gd name="T55" fmla="*/ 0 h 224"/>
                <a:gd name="T56" fmla="*/ 388 w 388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8" h="224">
                  <a:moveTo>
                    <a:pt x="0" y="0"/>
                  </a:moveTo>
                  <a:lnTo>
                    <a:pt x="4" y="57"/>
                  </a:lnTo>
                  <a:lnTo>
                    <a:pt x="23" y="120"/>
                  </a:lnTo>
                  <a:lnTo>
                    <a:pt x="56" y="168"/>
                  </a:lnTo>
                  <a:lnTo>
                    <a:pt x="98" y="198"/>
                  </a:lnTo>
                  <a:lnTo>
                    <a:pt x="148" y="217"/>
                  </a:lnTo>
                  <a:lnTo>
                    <a:pt x="207" y="224"/>
                  </a:lnTo>
                  <a:lnTo>
                    <a:pt x="240" y="221"/>
                  </a:lnTo>
                  <a:lnTo>
                    <a:pt x="292" y="209"/>
                  </a:lnTo>
                  <a:lnTo>
                    <a:pt x="339" y="185"/>
                  </a:lnTo>
                  <a:lnTo>
                    <a:pt x="345" y="180"/>
                  </a:lnTo>
                  <a:lnTo>
                    <a:pt x="388" y="135"/>
                  </a:lnTo>
                  <a:lnTo>
                    <a:pt x="206" y="127"/>
                  </a:lnTo>
                  <a:lnTo>
                    <a:pt x="161" y="120"/>
                  </a:lnTo>
                  <a:lnTo>
                    <a:pt x="116" y="93"/>
                  </a:lnTo>
                  <a:lnTo>
                    <a:pt x="107" y="82"/>
                  </a:lnTo>
                  <a:lnTo>
                    <a:pt x="8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6" name="Freeform 3045"/>
            <p:cNvSpPr>
              <a:spLocks/>
            </p:cNvSpPr>
            <p:nvPr/>
          </p:nvSpPr>
          <p:spPr bwMode="auto">
            <a:xfrm>
              <a:off x="4519" y="4040"/>
              <a:ext cx="20" cy="23"/>
            </a:xfrm>
            <a:custGeom>
              <a:avLst/>
              <a:gdLst>
                <a:gd name="T0" fmla="*/ 20 w 236"/>
                <a:gd name="T1" fmla="*/ 0 h 287"/>
                <a:gd name="T2" fmla="*/ 12 w 236"/>
                <a:gd name="T3" fmla="*/ 0 h 287"/>
                <a:gd name="T4" fmla="*/ 12 w 236"/>
                <a:gd name="T5" fmla="*/ 1 h 287"/>
                <a:gd name="T6" fmla="*/ 12 w 236"/>
                <a:gd name="T7" fmla="*/ 8 h 287"/>
                <a:gd name="T8" fmla="*/ 12 w 236"/>
                <a:gd name="T9" fmla="*/ 12 h 287"/>
                <a:gd name="T10" fmla="*/ 11 w 236"/>
                <a:gd name="T11" fmla="*/ 15 h 287"/>
                <a:gd name="T12" fmla="*/ 8 w 236"/>
                <a:gd name="T13" fmla="*/ 20 h 287"/>
                <a:gd name="T14" fmla="*/ 5 w 236"/>
                <a:gd name="T15" fmla="*/ 22 h 287"/>
                <a:gd name="T16" fmla="*/ 0 w 236"/>
                <a:gd name="T17" fmla="*/ 22 h 287"/>
                <a:gd name="T18" fmla="*/ 15 w 236"/>
                <a:gd name="T19" fmla="*/ 23 h 287"/>
                <a:gd name="T20" fmla="*/ 18 w 236"/>
                <a:gd name="T21" fmla="*/ 18 h 287"/>
                <a:gd name="T22" fmla="*/ 18 w 236"/>
                <a:gd name="T23" fmla="*/ 17 h 287"/>
                <a:gd name="T24" fmla="*/ 19 w 236"/>
                <a:gd name="T25" fmla="*/ 13 h 287"/>
                <a:gd name="T26" fmla="*/ 20 w 236"/>
                <a:gd name="T27" fmla="*/ 7 h 287"/>
                <a:gd name="T28" fmla="*/ 20 w 236"/>
                <a:gd name="T29" fmla="*/ 0 h 2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287"/>
                <a:gd name="T47" fmla="*/ 236 w 236"/>
                <a:gd name="T48" fmla="*/ 287 h 2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287">
                  <a:moveTo>
                    <a:pt x="236" y="0"/>
                  </a:moveTo>
                  <a:lnTo>
                    <a:pt x="146" y="3"/>
                  </a:lnTo>
                  <a:lnTo>
                    <a:pt x="146" y="14"/>
                  </a:lnTo>
                  <a:lnTo>
                    <a:pt x="144" y="102"/>
                  </a:lnTo>
                  <a:lnTo>
                    <a:pt x="139" y="154"/>
                  </a:lnTo>
                  <a:lnTo>
                    <a:pt x="128" y="193"/>
                  </a:lnTo>
                  <a:lnTo>
                    <a:pt x="95" y="245"/>
                  </a:lnTo>
                  <a:lnTo>
                    <a:pt x="58" y="269"/>
                  </a:lnTo>
                  <a:lnTo>
                    <a:pt x="0" y="279"/>
                  </a:lnTo>
                  <a:lnTo>
                    <a:pt x="182" y="287"/>
                  </a:lnTo>
                  <a:lnTo>
                    <a:pt x="212" y="229"/>
                  </a:lnTo>
                  <a:lnTo>
                    <a:pt x="215" y="218"/>
                  </a:lnTo>
                  <a:lnTo>
                    <a:pt x="227" y="163"/>
                  </a:lnTo>
                  <a:lnTo>
                    <a:pt x="233" y="91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7" name="Freeform 3046"/>
            <p:cNvSpPr>
              <a:spLocks/>
            </p:cNvSpPr>
            <p:nvPr/>
          </p:nvSpPr>
          <p:spPr bwMode="auto">
            <a:xfrm>
              <a:off x="4520" y="3995"/>
              <a:ext cx="12" cy="3"/>
            </a:xfrm>
            <a:custGeom>
              <a:avLst/>
              <a:gdLst>
                <a:gd name="T0" fmla="*/ 11 w 146"/>
                <a:gd name="T1" fmla="*/ 0 h 36"/>
                <a:gd name="T2" fmla="*/ 0 w 146"/>
                <a:gd name="T3" fmla="*/ 1 h 36"/>
                <a:gd name="T4" fmla="*/ 1 w 146"/>
                <a:gd name="T5" fmla="*/ 2 h 36"/>
                <a:gd name="T6" fmla="*/ 5 w 146"/>
                <a:gd name="T7" fmla="*/ 3 h 36"/>
                <a:gd name="T8" fmla="*/ 12 w 146"/>
                <a:gd name="T9" fmla="*/ 2 h 36"/>
                <a:gd name="T10" fmla="*/ 11 w 146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36"/>
                <a:gd name="T20" fmla="*/ 146 w 14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36">
                  <a:moveTo>
                    <a:pt x="132" y="0"/>
                  </a:moveTo>
                  <a:lnTo>
                    <a:pt x="0" y="17"/>
                  </a:lnTo>
                  <a:lnTo>
                    <a:pt x="12" y="18"/>
                  </a:lnTo>
                  <a:lnTo>
                    <a:pt x="60" y="36"/>
                  </a:lnTo>
                  <a:lnTo>
                    <a:pt x="146" y="19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8" name="Freeform 3047"/>
            <p:cNvSpPr>
              <a:spLocks/>
            </p:cNvSpPr>
            <p:nvPr/>
          </p:nvSpPr>
          <p:spPr bwMode="auto">
            <a:xfrm>
              <a:off x="4520" y="3990"/>
              <a:ext cx="19" cy="50"/>
            </a:xfrm>
            <a:custGeom>
              <a:avLst/>
              <a:gdLst>
                <a:gd name="T0" fmla="*/ 19 w 226"/>
                <a:gd name="T1" fmla="*/ 0 h 600"/>
                <a:gd name="T2" fmla="*/ 12 w 226"/>
                <a:gd name="T3" fmla="*/ 0 h 600"/>
                <a:gd name="T4" fmla="*/ 12 w 226"/>
                <a:gd name="T5" fmla="*/ 7 h 600"/>
                <a:gd name="T6" fmla="*/ 5 w 226"/>
                <a:gd name="T7" fmla="*/ 8 h 600"/>
                <a:gd name="T8" fmla="*/ 8 w 226"/>
                <a:gd name="T9" fmla="*/ 12 h 600"/>
                <a:gd name="T10" fmla="*/ 10 w 226"/>
                <a:gd name="T11" fmla="*/ 16 h 600"/>
                <a:gd name="T12" fmla="*/ 12 w 226"/>
                <a:gd name="T13" fmla="*/ 21 h 600"/>
                <a:gd name="T14" fmla="*/ 12 w 226"/>
                <a:gd name="T15" fmla="*/ 28 h 600"/>
                <a:gd name="T16" fmla="*/ 12 w 226"/>
                <a:gd name="T17" fmla="*/ 35 h 600"/>
                <a:gd name="T18" fmla="*/ 11 w 226"/>
                <a:gd name="T19" fmla="*/ 40 h 600"/>
                <a:gd name="T20" fmla="*/ 9 w 226"/>
                <a:gd name="T21" fmla="*/ 45 h 600"/>
                <a:gd name="T22" fmla="*/ 8 w 226"/>
                <a:gd name="T23" fmla="*/ 45 h 600"/>
                <a:gd name="T24" fmla="*/ 4 w 226"/>
                <a:gd name="T25" fmla="*/ 49 h 600"/>
                <a:gd name="T26" fmla="*/ 0 w 226"/>
                <a:gd name="T27" fmla="*/ 50 h 600"/>
                <a:gd name="T28" fmla="*/ 19 w 226"/>
                <a:gd name="T29" fmla="*/ 50 h 600"/>
                <a:gd name="T30" fmla="*/ 19 w 226"/>
                <a:gd name="T31" fmla="*/ 0 h 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6"/>
                <a:gd name="T49" fmla="*/ 0 h 600"/>
                <a:gd name="T50" fmla="*/ 226 w 226"/>
                <a:gd name="T51" fmla="*/ 600 h 6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6" h="600">
                  <a:moveTo>
                    <a:pt x="226" y="0"/>
                  </a:moveTo>
                  <a:lnTo>
                    <a:pt x="145" y="0"/>
                  </a:lnTo>
                  <a:lnTo>
                    <a:pt x="145" y="83"/>
                  </a:lnTo>
                  <a:lnTo>
                    <a:pt x="59" y="100"/>
                  </a:lnTo>
                  <a:lnTo>
                    <a:pt x="101" y="146"/>
                  </a:lnTo>
                  <a:lnTo>
                    <a:pt x="123" y="192"/>
                  </a:lnTo>
                  <a:lnTo>
                    <a:pt x="139" y="257"/>
                  </a:lnTo>
                  <a:lnTo>
                    <a:pt x="144" y="338"/>
                  </a:lnTo>
                  <a:lnTo>
                    <a:pt x="140" y="416"/>
                  </a:lnTo>
                  <a:lnTo>
                    <a:pt x="125" y="483"/>
                  </a:lnTo>
                  <a:lnTo>
                    <a:pt x="102" y="534"/>
                  </a:lnTo>
                  <a:lnTo>
                    <a:pt x="95" y="545"/>
                  </a:lnTo>
                  <a:lnTo>
                    <a:pt x="51" y="584"/>
                  </a:lnTo>
                  <a:lnTo>
                    <a:pt x="0" y="597"/>
                  </a:lnTo>
                  <a:lnTo>
                    <a:pt x="226" y="60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9" name="Freeform 3048"/>
            <p:cNvSpPr>
              <a:spLocks/>
            </p:cNvSpPr>
            <p:nvPr/>
          </p:nvSpPr>
          <p:spPr bwMode="auto">
            <a:xfrm>
              <a:off x="4500" y="3988"/>
              <a:ext cx="39" cy="59"/>
            </a:xfrm>
            <a:custGeom>
              <a:avLst/>
              <a:gdLst>
                <a:gd name="T0" fmla="*/ 19 w 459"/>
                <a:gd name="T1" fmla="*/ 0 h 711"/>
                <a:gd name="T2" fmla="*/ 17 w 459"/>
                <a:gd name="T3" fmla="*/ 0 h 711"/>
                <a:gd name="T4" fmla="*/ 13 w 459"/>
                <a:gd name="T5" fmla="*/ 1 h 711"/>
                <a:gd name="T6" fmla="*/ 9 w 459"/>
                <a:gd name="T7" fmla="*/ 4 h 711"/>
                <a:gd name="T8" fmla="*/ 8 w 459"/>
                <a:gd name="T9" fmla="*/ 5 h 711"/>
                <a:gd name="T10" fmla="*/ 5 w 459"/>
                <a:gd name="T11" fmla="*/ 9 h 711"/>
                <a:gd name="T12" fmla="*/ 2 w 459"/>
                <a:gd name="T13" fmla="*/ 15 h 711"/>
                <a:gd name="T14" fmla="*/ 1 w 459"/>
                <a:gd name="T15" fmla="*/ 18 h 711"/>
                <a:gd name="T16" fmla="*/ 0 w 459"/>
                <a:gd name="T17" fmla="*/ 24 h 711"/>
                <a:gd name="T18" fmla="*/ 0 w 459"/>
                <a:gd name="T19" fmla="*/ 30 h 711"/>
                <a:gd name="T20" fmla="*/ 0 w 459"/>
                <a:gd name="T21" fmla="*/ 34 h 711"/>
                <a:gd name="T22" fmla="*/ 1 w 459"/>
                <a:gd name="T23" fmla="*/ 40 h 711"/>
                <a:gd name="T24" fmla="*/ 3 w 459"/>
                <a:gd name="T25" fmla="*/ 46 h 711"/>
                <a:gd name="T26" fmla="*/ 5 w 459"/>
                <a:gd name="T27" fmla="*/ 50 h 711"/>
                <a:gd name="T28" fmla="*/ 7 w 459"/>
                <a:gd name="T29" fmla="*/ 53 h 711"/>
                <a:gd name="T30" fmla="*/ 10 w 459"/>
                <a:gd name="T31" fmla="*/ 56 h 711"/>
                <a:gd name="T32" fmla="*/ 14 w 459"/>
                <a:gd name="T33" fmla="*/ 58 h 711"/>
                <a:gd name="T34" fmla="*/ 19 w 459"/>
                <a:gd name="T35" fmla="*/ 59 h 711"/>
                <a:gd name="T36" fmla="*/ 20 w 459"/>
                <a:gd name="T37" fmla="*/ 59 h 711"/>
                <a:gd name="T38" fmla="*/ 24 w 459"/>
                <a:gd name="T39" fmla="*/ 58 h 711"/>
                <a:gd name="T40" fmla="*/ 28 w 459"/>
                <a:gd name="T41" fmla="*/ 56 h 711"/>
                <a:gd name="T42" fmla="*/ 31 w 459"/>
                <a:gd name="T43" fmla="*/ 51 h 711"/>
                <a:gd name="T44" fmla="*/ 39 w 459"/>
                <a:gd name="T45" fmla="*/ 51 h 711"/>
                <a:gd name="T46" fmla="*/ 20 w 459"/>
                <a:gd name="T47" fmla="*/ 51 h 711"/>
                <a:gd name="T48" fmla="*/ 19 w 459"/>
                <a:gd name="T49" fmla="*/ 51 h 711"/>
                <a:gd name="T50" fmla="*/ 15 w 459"/>
                <a:gd name="T51" fmla="*/ 49 h 711"/>
                <a:gd name="T52" fmla="*/ 11 w 459"/>
                <a:gd name="T53" fmla="*/ 46 h 711"/>
                <a:gd name="T54" fmla="*/ 9 w 459"/>
                <a:gd name="T55" fmla="*/ 42 h 711"/>
                <a:gd name="T56" fmla="*/ 8 w 459"/>
                <a:gd name="T57" fmla="*/ 36 h 711"/>
                <a:gd name="T58" fmla="*/ 8 w 459"/>
                <a:gd name="T59" fmla="*/ 29 h 711"/>
                <a:gd name="T60" fmla="*/ 8 w 459"/>
                <a:gd name="T61" fmla="*/ 23 h 711"/>
                <a:gd name="T62" fmla="*/ 9 w 459"/>
                <a:gd name="T63" fmla="*/ 18 h 711"/>
                <a:gd name="T64" fmla="*/ 11 w 459"/>
                <a:gd name="T65" fmla="*/ 13 h 711"/>
                <a:gd name="T66" fmla="*/ 12 w 459"/>
                <a:gd name="T67" fmla="*/ 13 h 711"/>
                <a:gd name="T68" fmla="*/ 15 w 459"/>
                <a:gd name="T69" fmla="*/ 9 h 711"/>
                <a:gd name="T70" fmla="*/ 20 w 459"/>
                <a:gd name="T71" fmla="*/ 8 h 711"/>
                <a:gd name="T72" fmla="*/ 31 w 459"/>
                <a:gd name="T73" fmla="*/ 7 h 711"/>
                <a:gd name="T74" fmla="*/ 28 w 459"/>
                <a:gd name="T75" fmla="*/ 3 h 711"/>
                <a:gd name="T76" fmla="*/ 24 w 459"/>
                <a:gd name="T77" fmla="*/ 1 h 711"/>
                <a:gd name="T78" fmla="*/ 19 w 459"/>
                <a:gd name="T79" fmla="*/ 0 h 7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9"/>
                <a:gd name="T121" fmla="*/ 0 h 711"/>
                <a:gd name="T122" fmla="*/ 459 w 459"/>
                <a:gd name="T123" fmla="*/ 711 h 7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9" h="711">
                  <a:moveTo>
                    <a:pt x="226" y="0"/>
                  </a:moveTo>
                  <a:lnTo>
                    <a:pt x="205" y="1"/>
                  </a:lnTo>
                  <a:lnTo>
                    <a:pt x="152" y="16"/>
                  </a:lnTo>
                  <a:lnTo>
                    <a:pt x="106" y="46"/>
                  </a:lnTo>
                  <a:lnTo>
                    <a:pt x="90" y="61"/>
                  </a:lnTo>
                  <a:lnTo>
                    <a:pt x="54" y="112"/>
                  </a:lnTo>
                  <a:lnTo>
                    <a:pt x="28" y="176"/>
                  </a:lnTo>
                  <a:lnTo>
                    <a:pt x="15" y="217"/>
                  </a:lnTo>
                  <a:lnTo>
                    <a:pt x="4" y="286"/>
                  </a:lnTo>
                  <a:lnTo>
                    <a:pt x="0" y="360"/>
                  </a:lnTo>
                  <a:lnTo>
                    <a:pt x="2" y="415"/>
                  </a:lnTo>
                  <a:lnTo>
                    <a:pt x="13" y="485"/>
                  </a:lnTo>
                  <a:lnTo>
                    <a:pt x="32" y="549"/>
                  </a:lnTo>
                  <a:lnTo>
                    <a:pt x="59" y="608"/>
                  </a:lnTo>
                  <a:lnTo>
                    <a:pt x="81" y="641"/>
                  </a:lnTo>
                  <a:lnTo>
                    <a:pt x="122" y="680"/>
                  </a:lnTo>
                  <a:lnTo>
                    <a:pt x="170" y="704"/>
                  </a:lnTo>
                  <a:lnTo>
                    <a:pt x="225" y="711"/>
                  </a:lnTo>
                  <a:lnTo>
                    <a:pt x="233" y="711"/>
                  </a:lnTo>
                  <a:lnTo>
                    <a:pt x="284" y="698"/>
                  </a:lnTo>
                  <a:lnTo>
                    <a:pt x="330" y="669"/>
                  </a:lnTo>
                  <a:lnTo>
                    <a:pt x="369" y="620"/>
                  </a:lnTo>
                  <a:lnTo>
                    <a:pt x="459" y="617"/>
                  </a:lnTo>
                  <a:lnTo>
                    <a:pt x="233" y="614"/>
                  </a:lnTo>
                  <a:lnTo>
                    <a:pt x="222" y="613"/>
                  </a:lnTo>
                  <a:lnTo>
                    <a:pt x="172" y="595"/>
                  </a:lnTo>
                  <a:lnTo>
                    <a:pt x="131" y="551"/>
                  </a:lnTo>
                  <a:lnTo>
                    <a:pt x="109" y="501"/>
                  </a:lnTo>
                  <a:lnTo>
                    <a:pt x="96" y="435"/>
                  </a:lnTo>
                  <a:lnTo>
                    <a:pt x="91" y="351"/>
                  </a:lnTo>
                  <a:lnTo>
                    <a:pt x="95" y="282"/>
                  </a:lnTo>
                  <a:lnTo>
                    <a:pt x="108" y="214"/>
                  </a:lnTo>
                  <a:lnTo>
                    <a:pt x="132" y="161"/>
                  </a:lnTo>
                  <a:lnTo>
                    <a:pt x="138" y="152"/>
                  </a:lnTo>
                  <a:lnTo>
                    <a:pt x="181" y="111"/>
                  </a:lnTo>
                  <a:lnTo>
                    <a:pt x="232" y="98"/>
                  </a:lnTo>
                  <a:lnTo>
                    <a:pt x="364" y="81"/>
                  </a:lnTo>
                  <a:lnTo>
                    <a:pt x="324" y="36"/>
                  </a:lnTo>
                  <a:lnTo>
                    <a:pt x="278" y="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0" name="Freeform 3049"/>
            <p:cNvSpPr>
              <a:spLocks/>
            </p:cNvSpPr>
            <p:nvPr/>
          </p:nvSpPr>
          <p:spPr bwMode="auto">
            <a:xfrm>
              <a:off x="4553" y="4029"/>
              <a:ext cx="34" cy="20"/>
            </a:xfrm>
            <a:custGeom>
              <a:avLst/>
              <a:gdLst>
                <a:gd name="T0" fmla="*/ 27 w 409"/>
                <a:gd name="T1" fmla="*/ 0 h 240"/>
                <a:gd name="T2" fmla="*/ 25 w 409"/>
                <a:gd name="T3" fmla="*/ 5 h 240"/>
                <a:gd name="T4" fmla="*/ 22 w 409"/>
                <a:gd name="T5" fmla="*/ 9 h 240"/>
                <a:gd name="T6" fmla="*/ 19 w 409"/>
                <a:gd name="T7" fmla="*/ 11 h 240"/>
                <a:gd name="T8" fmla="*/ 15 w 409"/>
                <a:gd name="T9" fmla="*/ 12 h 240"/>
                <a:gd name="T10" fmla="*/ 0 w 409"/>
                <a:gd name="T11" fmla="*/ 12 h 240"/>
                <a:gd name="T12" fmla="*/ 2 w 409"/>
                <a:gd name="T13" fmla="*/ 15 h 240"/>
                <a:gd name="T14" fmla="*/ 6 w 409"/>
                <a:gd name="T15" fmla="*/ 18 h 240"/>
                <a:gd name="T16" fmla="*/ 10 w 409"/>
                <a:gd name="T17" fmla="*/ 19 h 240"/>
                <a:gd name="T18" fmla="*/ 15 w 409"/>
                <a:gd name="T19" fmla="*/ 20 h 240"/>
                <a:gd name="T20" fmla="*/ 20 w 409"/>
                <a:gd name="T21" fmla="*/ 20 h 240"/>
                <a:gd name="T22" fmla="*/ 24 w 409"/>
                <a:gd name="T23" fmla="*/ 18 h 240"/>
                <a:gd name="T24" fmla="*/ 27 w 409"/>
                <a:gd name="T25" fmla="*/ 15 h 240"/>
                <a:gd name="T26" fmla="*/ 30 w 409"/>
                <a:gd name="T27" fmla="*/ 12 h 240"/>
                <a:gd name="T28" fmla="*/ 32 w 409"/>
                <a:gd name="T29" fmla="*/ 7 h 240"/>
                <a:gd name="T30" fmla="*/ 34 w 409"/>
                <a:gd name="T31" fmla="*/ 1 h 240"/>
                <a:gd name="T32" fmla="*/ 27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6" y="61"/>
                  </a:lnTo>
                  <a:lnTo>
                    <a:pt x="264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3" y="213"/>
                  </a:lnTo>
                  <a:lnTo>
                    <a:pt x="123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1" name="Freeform 3050"/>
            <p:cNvSpPr>
              <a:spLocks/>
            </p:cNvSpPr>
            <p:nvPr/>
          </p:nvSpPr>
          <p:spPr bwMode="auto">
            <a:xfrm>
              <a:off x="4547" y="3996"/>
              <a:ext cx="40" cy="45"/>
            </a:xfrm>
            <a:custGeom>
              <a:avLst/>
              <a:gdLst>
                <a:gd name="T0" fmla="*/ 6 w 479"/>
                <a:gd name="T1" fmla="*/ 0 h 535"/>
                <a:gd name="T2" fmla="*/ 5 w 479"/>
                <a:gd name="T3" fmla="*/ 1 h 535"/>
                <a:gd name="T4" fmla="*/ 3 w 479"/>
                <a:gd name="T5" fmla="*/ 5 h 535"/>
                <a:gd name="T6" fmla="*/ 1 w 479"/>
                <a:gd name="T7" fmla="*/ 10 h 535"/>
                <a:gd name="T8" fmla="*/ 0 w 479"/>
                <a:gd name="T9" fmla="*/ 16 h 535"/>
                <a:gd name="T10" fmla="*/ 0 w 479"/>
                <a:gd name="T11" fmla="*/ 23 h 535"/>
                <a:gd name="T12" fmla="*/ 0 w 479"/>
                <a:gd name="T13" fmla="*/ 23 h 535"/>
                <a:gd name="T14" fmla="*/ 0 w 479"/>
                <a:gd name="T15" fmla="*/ 30 h 535"/>
                <a:gd name="T16" fmla="*/ 1 w 479"/>
                <a:gd name="T17" fmla="*/ 36 h 535"/>
                <a:gd name="T18" fmla="*/ 3 w 479"/>
                <a:gd name="T19" fmla="*/ 41 h 535"/>
                <a:gd name="T20" fmla="*/ 6 w 479"/>
                <a:gd name="T21" fmla="*/ 45 h 535"/>
                <a:gd name="T22" fmla="*/ 21 w 479"/>
                <a:gd name="T23" fmla="*/ 45 h 535"/>
                <a:gd name="T24" fmla="*/ 19 w 479"/>
                <a:gd name="T25" fmla="*/ 45 h 535"/>
                <a:gd name="T26" fmla="*/ 15 w 479"/>
                <a:gd name="T27" fmla="*/ 43 h 535"/>
                <a:gd name="T28" fmla="*/ 12 w 479"/>
                <a:gd name="T29" fmla="*/ 40 h 535"/>
                <a:gd name="T30" fmla="*/ 10 w 479"/>
                <a:gd name="T31" fmla="*/ 37 h 535"/>
                <a:gd name="T32" fmla="*/ 8 w 479"/>
                <a:gd name="T33" fmla="*/ 32 h 535"/>
                <a:gd name="T34" fmla="*/ 8 w 479"/>
                <a:gd name="T35" fmla="*/ 25 h 535"/>
                <a:gd name="T36" fmla="*/ 40 w 479"/>
                <a:gd name="T37" fmla="*/ 25 h 535"/>
                <a:gd name="T38" fmla="*/ 40 w 479"/>
                <a:gd name="T39" fmla="*/ 22 h 535"/>
                <a:gd name="T40" fmla="*/ 40 w 479"/>
                <a:gd name="T41" fmla="*/ 22 h 535"/>
                <a:gd name="T42" fmla="*/ 8 w 479"/>
                <a:gd name="T43" fmla="*/ 17 h 535"/>
                <a:gd name="T44" fmla="*/ 8 w 479"/>
                <a:gd name="T45" fmla="*/ 15 h 535"/>
                <a:gd name="T46" fmla="*/ 9 w 479"/>
                <a:gd name="T47" fmla="*/ 9 h 535"/>
                <a:gd name="T48" fmla="*/ 12 w 479"/>
                <a:gd name="T49" fmla="*/ 5 h 535"/>
                <a:gd name="T50" fmla="*/ 12 w 479"/>
                <a:gd name="T51" fmla="*/ 4 h 535"/>
                <a:gd name="T52" fmla="*/ 16 w 479"/>
                <a:gd name="T53" fmla="*/ 1 h 535"/>
                <a:gd name="T54" fmla="*/ 20 w 479"/>
                <a:gd name="T55" fmla="*/ 0 h 535"/>
                <a:gd name="T56" fmla="*/ 6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100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3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2" name="Freeform 3051"/>
            <p:cNvSpPr>
              <a:spLocks/>
            </p:cNvSpPr>
            <p:nvPr/>
          </p:nvSpPr>
          <p:spPr bwMode="auto">
            <a:xfrm>
              <a:off x="4553" y="3988"/>
              <a:ext cx="34" cy="30"/>
            </a:xfrm>
            <a:custGeom>
              <a:avLst/>
              <a:gdLst>
                <a:gd name="T0" fmla="*/ 15 w 412"/>
                <a:gd name="T1" fmla="*/ 0 h 355"/>
                <a:gd name="T2" fmla="*/ 11 w 412"/>
                <a:gd name="T3" fmla="*/ 0 h 355"/>
                <a:gd name="T4" fmla="*/ 7 w 412"/>
                <a:gd name="T5" fmla="*/ 2 h 355"/>
                <a:gd name="T6" fmla="*/ 3 w 412"/>
                <a:gd name="T7" fmla="*/ 4 h 355"/>
                <a:gd name="T8" fmla="*/ 0 w 412"/>
                <a:gd name="T9" fmla="*/ 8 h 355"/>
                <a:gd name="T10" fmla="*/ 15 w 412"/>
                <a:gd name="T11" fmla="*/ 8 h 355"/>
                <a:gd name="T12" fmla="*/ 16 w 412"/>
                <a:gd name="T13" fmla="*/ 8 h 355"/>
                <a:gd name="T14" fmla="*/ 20 w 412"/>
                <a:gd name="T15" fmla="*/ 10 h 355"/>
                <a:gd name="T16" fmla="*/ 24 w 412"/>
                <a:gd name="T17" fmla="*/ 14 h 355"/>
                <a:gd name="T18" fmla="*/ 25 w 412"/>
                <a:gd name="T19" fmla="*/ 19 h 355"/>
                <a:gd name="T20" fmla="*/ 26 w 412"/>
                <a:gd name="T21" fmla="*/ 25 h 355"/>
                <a:gd name="T22" fmla="*/ 2 w 412"/>
                <a:gd name="T23" fmla="*/ 25 h 355"/>
                <a:gd name="T24" fmla="*/ 34 w 412"/>
                <a:gd name="T25" fmla="*/ 30 h 355"/>
                <a:gd name="T26" fmla="*/ 34 w 412"/>
                <a:gd name="T27" fmla="*/ 23 h 355"/>
                <a:gd name="T28" fmla="*/ 33 w 412"/>
                <a:gd name="T29" fmla="*/ 17 h 355"/>
                <a:gd name="T30" fmla="*/ 31 w 412"/>
                <a:gd name="T31" fmla="*/ 12 h 355"/>
                <a:gd name="T32" fmla="*/ 29 w 412"/>
                <a:gd name="T33" fmla="*/ 8 h 355"/>
                <a:gd name="T34" fmla="*/ 27 w 412"/>
                <a:gd name="T35" fmla="*/ 5 h 355"/>
                <a:gd name="T36" fmla="*/ 23 w 412"/>
                <a:gd name="T37" fmla="*/ 3 h 355"/>
                <a:gd name="T38" fmla="*/ 19 w 412"/>
                <a:gd name="T39" fmla="*/ 1 h 355"/>
                <a:gd name="T40" fmla="*/ 1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40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20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3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3" name="Freeform 3052"/>
            <p:cNvSpPr>
              <a:spLocks/>
            </p:cNvSpPr>
            <p:nvPr/>
          </p:nvSpPr>
          <p:spPr bwMode="auto">
            <a:xfrm>
              <a:off x="4554" y="3967"/>
              <a:ext cx="17" cy="15"/>
            </a:xfrm>
            <a:custGeom>
              <a:avLst/>
              <a:gdLst>
                <a:gd name="T0" fmla="*/ 17 w 200"/>
                <a:gd name="T1" fmla="*/ 0 h 183"/>
                <a:gd name="T2" fmla="*/ 9 w 200"/>
                <a:gd name="T3" fmla="*/ 0 h 183"/>
                <a:gd name="T4" fmla="*/ 0 w 200"/>
                <a:gd name="T5" fmla="*/ 15 h 183"/>
                <a:gd name="T6" fmla="*/ 9 w 200"/>
                <a:gd name="T7" fmla="*/ 15 h 183"/>
                <a:gd name="T8" fmla="*/ 13 w 200"/>
                <a:gd name="T9" fmla="*/ 6 h 183"/>
                <a:gd name="T10" fmla="*/ 17 w 200"/>
                <a:gd name="T11" fmla="*/ 0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"/>
                <a:gd name="T19" fmla="*/ 0 h 183"/>
                <a:gd name="T20" fmla="*/ 200 w 200"/>
                <a:gd name="T21" fmla="*/ 183 h 1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" h="183">
                  <a:moveTo>
                    <a:pt x="200" y="0"/>
                  </a:moveTo>
                  <a:lnTo>
                    <a:pt x="106" y="0"/>
                  </a:lnTo>
                  <a:lnTo>
                    <a:pt x="0" y="183"/>
                  </a:lnTo>
                  <a:lnTo>
                    <a:pt x="101" y="183"/>
                  </a:lnTo>
                  <a:lnTo>
                    <a:pt x="157" y="7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4" name="Freeform 3053"/>
            <p:cNvSpPr>
              <a:spLocks/>
            </p:cNvSpPr>
            <p:nvPr/>
          </p:nvSpPr>
          <p:spPr bwMode="auto">
            <a:xfrm>
              <a:off x="4567" y="3967"/>
              <a:ext cx="13" cy="15"/>
            </a:xfrm>
            <a:custGeom>
              <a:avLst/>
              <a:gdLst>
                <a:gd name="T0" fmla="*/ 4 w 154"/>
                <a:gd name="T1" fmla="*/ 0 h 183"/>
                <a:gd name="T2" fmla="*/ 0 w 154"/>
                <a:gd name="T3" fmla="*/ 6 h 183"/>
                <a:gd name="T4" fmla="*/ 5 w 154"/>
                <a:gd name="T5" fmla="*/ 15 h 183"/>
                <a:gd name="T6" fmla="*/ 13 w 154"/>
                <a:gd name="T7" fmla="*/ 15 h 183"/>
                <a:gd name="T8" fmla="*/ 4 w 15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83"/>
                <a:gd name="T17" fmla="*/ 154 w 15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83">
                  <a:moveTo>
                    <a:pt x="43" y="0"/>
                  </a:moveTo>
                  <a:lnTo>
                    <a:pt x="0" y="72"/>
                  </a:lnTo>
                  <a:lnTo>
                    <a:pt x="54" y="183"/>
                  </a:lnTo>
                  <a:lnTo>
                    <a:pt x="154" y="18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5" name="Freeform 3054"/>
            <p:cNvSpPr>
              <a:spLocks/>
            </p:cNvSpPr>
            <p:nvPr/>
          </p:nvSpPr>
          <p:spPr bwMode="auto">
            <a:xfrm>
              <a:off x="4615" y="3995"/>
              <a:ext cx="16" cy="52"/>
            </a:xfrm>
            <a:custGeom>
              <a:avLst/>
              <a:gdLst>
                <a:gd name="T0" fmla="*/ 13 w 196"/>
                <a:gd name="T1" fmla="*/ 0 h 628"/>
                <a:gd name="T2" fmla="*/ 0 w 196"/>
                <a:gd name="T3" fmla="*/ 2 h 628"/>
                <a:gd name="T4" fmla="*/ 1 w 196"/>
                <a:gd name="T5" fmla="*/ 2 h 628"/>
                <a:gd name="T6" fmla="*/ 5 w 196"/>
                <a:gd name="T7" fmla="*/ 3 h 628"/>
                <a:gd name="T8" fmla="*/ 5 w 196"/>
                <a:gd name="T9" fmla="*/ 4 h 628"/>
                <a:gd name="T10" fmla="*/ 8 w 196"/>
                <a:gd name="T11" fmla="*/ 8 h 628"/>
                <a:gd name="T12" fmla="*/ 8 w 196"/>
                <a:gd name="T13" fmla="*/ 10 h 628"/>
                <a:gd name="T14" fmla="*/ 9 w 196"/>
                <a:gd name="T15" fmla="*/ 17 h 628"/>
                <a:gd name="T16" fmla="*/ 9 w 196"/>
                <a:gd name="T17" fmla="*/ 52 h 628"/>
                <a:gd name="T18" fmla="*/ 16 w 196"/>
                <a:gd name="T19" fmla="*/ 52 h 628"/>
                <a:gd name="T20" fmla="*/ 16 w 196"/>
                <a:gd name="T21" fmla="*/ 17 h 628"/>
                <a:gd name="T22" fmla="*/ 16 w 196"/>
                <a:gd name="T23" fmla="*/ 12 h 628"/>
                <a:gd name="T24" fmla="*/ 16 w 196"/>
                <a:gd name="T25" fmla="*/ 7 h 628"/>
                <a:gd name="T26" fmla="*/ 15 w 196"/>
                <a:gd name="T27" fmla="*/ 5 h 628"/>
                <a:gd name="T28" fmla="*/ 13 w 196"/>
                <a:gd name="T29" fmla="*/ 0 h 6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6"/>
                <a:gd name="T46" fmla="*/ 0 h 628"/>
                <a:gd name="T47" fmla="*/ 196 w 196"/>
                <a:gd name="T48" fmla="*/ 628 h 6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6" h="628">
                  <a:moveTo>
                    <a:pt x="165" y="0"/>
                  </a:moveTo>
                  <a:lnTo>
                    <a:pt x="0" y="20"/>
                  </a:lnTo>
                  <a:lnTo>
                    <a:pt x="12" y="20"/>
                  </a:lnTo>
                  <a:lnTo>
                    <a:pt x="62" y="40"/>
                  </a:lnTo>
                  <a:lnTo>
                    <a:pt x="65" y="44"/>
                  </a:lnTo>
                  <a:lnTo>
                    <a:pt x="99" y="97"/>
                  </a:lnTo>
                  <a:lnTo>
                    <a:pt x="104" y="126"/>
                  </a:lnTo>
                  <a:lnTo>
                    <a:pt x="109" y="205"/>
                  </a:lnTo>
                  <a:lnTo>
                    <a:pt x="109" y="628"/>
                  </a:lnTo>
                  <a:lnTo>
                    <a:pt x="196" y="628"/>
                  </a:lnTo>
                  <a:lnTo>
                    <a:pt x="196" y="201"/>
                  </a:lnTo>
                  <a:lnTo>
                    <a:pt x="196" y="147"/>
                  </a:lnTo>
                  <a:lnTo>
                    <a:pt x="192" y="86"/>
                  </a:lnTo>
                  <a:lnTo>
                    <a:pt x="187" y="6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6" name="Freeform 3055"/>
            <p:cNvSpPr>
              <a:spLocks/>
            </p:cNvSpPr>
            <p:nvPr/>
          </p:nvSpPr>
          <p:spPr bwMode="auto">
            <a:xfrm>
              <a:off x="4596" y="3990"/>
              <a:ext cx="11" cy="57"/>
            </a:xfrm>
            <a:custGeom>
              <a:avLst/>
              <a:gdLst>
                <a:gd name="T0" fmla="*/ 7 w 129"/>
                <a:gd name="T1" fmla="*/ 0 h 694"/>
                <a:gd name="T2" fmla="*/ 0 w 129"/>
                <a:gd name="T3" fmla="*/ 0 h 694"/>
                <a:gd name="T4" fmla="*/ 0 w 129"/>
                <a:gd name="T5" fmla="*/ 57 h 694"/>
                <a:gd name="T6" fmla="*/ 8 w 129"/>
                <a:gd name="T7" fmla="*/ 57 h 694"/>
                <a:gd name="T8" fmla="*/ 8 w 129"/>
                <a:gd name="T9" fmla="*/ 26 h 694"/>
                <a:gd name="T10" fmla="*/ 8 w 129"/>
                <a:gd name="T11" fmla="*/ 20 h 694"/>
                <a:gd name="T12" fmla="*/ 9 w 129"/>
                <a:gd name="T13" fmla="*/ 15 h 694"/>
                <a:gd name="T14" fmla="*/ 11 w 129"/>
                <a:gd name="T15" fmla="*/ 11 h 694"/>
                <a:gd name="T16" fmla="*/ 7 w 129"/>
                <a:gd name="T17" fmla="*/ 8 h 694"/>
                <a:gd name="T18" fmla="*/ 7 w 129"/>
                <a:gd name="T19" fmla="*/ 0 h 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9"/>
                <a:gd name="T31" fmla="*/ 0 h 694"/>
                <a:gd name="T32" fmla="*/ 129 w 129"/>
                <a:gd name="T33" fmla="*/ 694 h 6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9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9" y="694"/>
                  </a:lnTo>
                  <a:lnTo>
                    <a:pt x="89" y="315"/>
                  </a:lnTo>
                  <a:lnTo>
                    <a:pt x="92" y="247"/>
                  </a:lnTo>
                  <a:lnTo>
                    <a:pt x="105" y="179"/>
                  </a:lnTo>
                  <a:lnTo>
                    <a:pt x="129" y="134"/>
                  </a:lnTo>
                  <a:lnTo>
                    <a:pt x="79" y="9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7" name="Freeform 3056"/>
            <p:cNvSpPr>
              <a:spLocks/>
            </p:cNvSpPr>
            <p:nvPr/>
          </p:nvSpPr>
          <p:spPr bwMode="auto">
            <a:xfrm>
              <a:off x="4603" y="3988"/>
              <a:ext cx="26" cy="13"/>
            </a:xfrm>
            <a:custGeom>
              <a:avLst/>
              <a:gdLst>
                <a:gd name="T0" fmla="*/ 14 w 312"/>
                <a:gd name="T1" fmla="*/ 0 h 151"/>
                <a:gd name="T2" fmla="*/ 10 w 312"/>
                <a:gd name="T3" fmla="*/ 0 h 151"/>
                <a:gd name="T4" fmla="*/ 6 w 312"/>
                <a:gd name="T5" fmla="*/ 2 h 151"/>
                <a:gd name="T6" fmla="*/ 3 w 312"/>
                <a:gd name="T7" fmla="*/ 5 h 151"/>
                <a:gd name="T8" fmla="*/ 0 w 312"/>
                <a:gd name="T9" fmla="*/ 10 h 151"/>
                <a:gd name="T10" fmla="*/ 4 w 312"/>
                <a:gd name="T11" fmla="*/ 13 h 151"/>
                <a:gd name="T12" fmla="*/ 8 w 312"/>
                <a:gd name="T13" fmla="*/ 10 h 151"/>
                <a:gd name="T14" fmla="*/ 12 w 312"/>
                <a:gd name="T15" fmla="*/ 9 h 151"/>
                <a:gd name="T16" fmla="*/ 26 w 312"/>
                <a:gd name="T17" fmla="*/ 7 h 151"/>
                <a:gd name="T18" fmla="*/ 25 w 312"/>
                <a:gd name="T19" fmla="*/ 5 h 151"/>
                <a:gd name="T20" fmla="*/ 21 w 312"/>
                <a:gd name="T21" fmla="*/ 2 h 151"/>
                <a:gd name="T22" fmla="*/ 18 w 312"/>
                <a:gd name="T23" fmla="*/ 1 h 151"/>
                <a:gd name="T24" fmla="*/ 14 w 312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2"/>
                <a:gd name="T40" fmla="*/ 0 h 151"/>
                <a:gd name="T41" fmla="*/ 312 w 312"/>
                <a:gd name="T42" fmla="*/ 151 h 1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2" h="151">
                  <a:moveTo>
                    <a:pt x="166" y="0"/>
                  </a:moveTo>
                  <a:lnTo>
                    <a:pt x="125" y="5"/>
                  </a:lnTo>
                  <a:lnTo>
                    <a:pt x="76" y="26"/>
                  </a:lnTo>
                  <a:lnTo>
                    <a:pt x="35" y="62"/>
                  </a:lnTo>
                  <a:lnTo>
                    <a:pt x="0" y="115"/>
                  </a:lnTo>
                  <a:lnTo>
                    <a:pt x="50" y="151"/>
                  </a:lnTo>
                  <a:lnTo>
                    <a:pt x="95" y="114"/>
                  </a:lnTo>
                  <a:lnTo>
                    <a:pt x="147" y="103"/>
                  </a:lnTo>
                  <a:lnTo>
                    <a:pt x="312" y="83"/>
                  </a:lnTo>
                  <a:lnTo>
                    <a:pt x="299" y="62"/>
                  </a:lnTo>
                  <a:lnTo>
                    <a:pt x="253" y="23"/>
                  </a:lnTo>
                  <a:lnTo>
                    <a:pt x="220" y="8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8" name="Freeform 3057"/>
            <p:cNvSpPr>
              <a:spLocks/>
            </p:cNvSpPr>
            <p:nvPr/>
          </p:nvSpPr>
          <p:spPr bwMode="auto">
            <a:xfrm>
              <a:off x="4646" y="4026"/>
              <a:ext cx="32" cy="23"/>
            </a:xfrm>
            <a:custGeom>
              <a:avLst/>
              <a:gdLst>
                <a:gd name="T0" fmla="*/ 25 w 388"/>
                <a:gd name="T1" fmla="*/ 0 h 271"/>
                <a:gd name="T2" fmla="*/ 25 w 388"/>
                <a:gd name="T3" fmla="*/ 1 h 271"/>
                <a:gd name="T4" fmla="*/ 24 w 388"/>
                <a:gd name="T5" fmla="*/ 7 h 271"/>
                <a:gd name="T6" fmla="*/ 21 w 388"/>
                <a:gd name="T7" fmla="*/ 11 h 271"/>
                <a:gd name="T8" fmla="*/ 18 w 388"/>
                <a:gd name="T9" fmla="*/ 14 h 271"/>
                <a:gd name="T10" fmla="*/ 14 w 388"/>
                <a:gd name="T11" fmla="*/ 15 h 271"/>
                <a:gd name="T12" fmla="*/ 0 w 388"/>
                <a:gd name="T13" fmla="*/ 15 h 271"/>
                <a:gd name="T14" fmla="*/ 2 w 388"/>
                <a:gd name="T15" fmla="*/ 18 h 271"/>
                <a:gd name="T16" fmla="*/ 6 w 388"/>
                <a:gd name="T17" fmla="*/ 21 h 271"/>
                <a:gd name="T18" fmla="*/ 10 w 388"/>
                <a:gd name="T19" fmla="*/ 22 h 271"/>
                <a:gd name="T20" fmla="*/ 14 w 388"/>
                <a:gd name="T21" fmla="*/ 23 h 271"/>
                <a:gd name="T22" fmla="*/ 18 w 388"/>
                <a:gd name="T23" fmla="*/ 22 h 271"/>
                <a:gd name="T24" fmla="*/ 23 w 388"/>
                <a:gd name="T25" fmla="*/ 20 h 271"/>
                <a:gd name="T26" fmla="*/ 26 w 388"/>
                <a:gd name="T27" fmla="*/ 17 h 271"/>
                <a:gd name="T28" fmla="*/ 26 w 388"/>
                <a:gd name="T29" fmla="*/ 17 h 271"/>
                <a:gd name="T30" fmla="*/ 29 w 388"/>
                <a:gd name="T31" fmla="*/ 13 h 271"/>
                <a:gd name="T32" fmla="*/ 31 w 388"/>
                <a:gd name="T33" fmla="*/ 8 h 271"/>
                <a:gd name="T34" fmla="*/ 32 w 388"/>
                <a:gd name="T35" fmla="*/ 1 h 271"/>
                <a:gd name="T36" fmla="*/ 25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8" y="132"/>
                  </a:lnTo>
                  <a:lnTo>
                    <a:pt x="223" y="161"/>
                  </a:lnTo>
                  <a:lnTo>
                    <a:pt x="170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1" y="271"/>
                  </a:lnTo>
                  <a:lnTo>
                    <a:pt x="223" y="264"/>
                  </a:lnTo>
                  <a:lnTo>
                    <a:pt x="273" y="241"/>
                  </a:lnTo>
                  <a:lnTo>
                    <a:pt x="316" y="203"/>
                  </a:lnTo>
                  <a:lnTo>
                    <a:pt x="317" y="201"/>
                  </a:lnTo>
                  <a:lnTo>
                    <a:pt x="350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9" name="Freeform 3058"/>
            <p:cNvSpPr>
              <a:spLocks/>
            </p:cNvSpPr>
            <p:nvPr/>
          </p:nvSpPr>
          <p:spPr bwMode="auto">
            <a:xfrm>
              <a:off x="4640" y="3993"/>
              <a:ext cx="20" cy="48"/>
            </a:xfrm>
            <a:custGeom>
              <a:avLst/>
              <a:gdLst>
                <a:gd name="T0" fmla="*/ 8 w 240"/>
                <a:gd name="T1" fmla="*/ 0 h 574"/>
                <a:gd name="T2" fmla="*/ 5 w 240"/>
                <a:gd name="T3" fmla="*/ 4 h 574"/>
                <a:gd name="T4" fmla="*/ 2 w 240"/>
                <a:gd name="T5" fmla="*/ 9 h 574"/>
                <a:gd name="T6" fmla="*/ 1 w 240"/>
                <a:gd name="T7" fmla="*/ 13 h 574"/>
                <a:gd name="T8" fmla="*/ 0 w 240"/>
                <a:gd name="T9" fmla="*/ 19 h 574"/>
                <a:gd name="T10" fmla="*/ 0 w 240"/>
                <a:gd name="T11" fmla="*/ 26 h 574"/>
                <a:gd name="T12" fmla="*/ 0 w 240"/>
                <a:gd name="T13" fmla="*/ 26 h 574"/>
                <a:gd name="T14" fmla="*/ 0 w 240"/>
                <a:gd name="T15" fmla="*/ 33 h 574"/>
                <a:gd name="T16" fmla="*/ 1 w 240"/>
                <a:gd name="T17" fmla="*/ 39 h 574"/>
                <a:gd name="T18" fmla="*/ 3 w 240"/>
                <a:gd name="T19" fmla="*/ 44 h 574"/>
                <a:gd name="T20" fmla="*/ 5 w 240"/>
                <a:gd name="T21" fmla="*/ 48 h 574"/>
                <a:gd name="T22" fmla="*/ 20 w 240"/>
                <a:gd name="T23" fmla="*/ 48 h 574"/>
                <a:gd name="T24" fmla="*/ 18 w 240"/>
                <a:gd name="T25" fmla="*/ 48 h 574"/>
                <a:gd name="T26" fmla="*/ 14 w 240"/>
                <a:gd name="T27" fmla="*/ 46 h 574"/>
                <a:gd name="T28" fmla="*/ 11 w 240"/>
                <a:gd name="T29" fmla="*/ 42 h 574"/>
                <a:gd name="T30" fmla="*/ 11 w 240"/>
                <a:gd name="T31" fmla="*/ 42 h 574"/>
                <a:gd name="T32" fmla="*/ 9 w 240"/>
                <a:gd name="T33" fmla="*/ 38 h 574"/>
                <a:gd name="T34" fmla="*/ 8 w 240"/>
                <a:gd name="T35" fmla="*/ 32 h 574"/>
                <a:gd name="T36" fmla="*/ 8 w 240"/>
                <a:gd name="T37" fmla="*/ 25 h 574"/>
                <a:gd name="T38" fmla="*/ 8 w 240"/>
                <a:gd name="T39" fmla="*/ 25 h 574"/>
                <a:gd name="T40" fmla="*/ 8 w 240"/>
                <a:gd name="T41" fmla="*/ 18 h 574"/>
                <a:gd name="T42" fmla="*/ 9 w 240"/>
                <a:gd name="T43" fmla="*/ 13 h 574"/>
                <a:gd name="T44" fmla="*/ 11 w 240"/>
                <a:gd name="T45" fmla="*/ 9 h 574"/>
                <a:gd name="T46" fmla="*/ 12 w 240"/>
                <a:gd name="T47" fmla="*/ 7 h 574"/>
                <a:gd name="T48" fmla="*/ 16 w 240"/>
                <a:gd name="T49" fmla="*/ 4 h 574"/>
                <a:gd name="T50" fmla="*/ 20 w 240"/>
                <a:gd name="T51" fmla="*/ 3 h 574"/>
                <a:gd name="T52" fmla="*/ 8 w 240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0"/>
                <a:gd name="T82" fmla="*/ 0 h 574"/>
                <a:gd name="T83" fmla="*/ 240 w 240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0" h="574">
                  <a:moveTo>
                    <a:pt x="93" y="0"/>
                  </a:moveTo>
                  <a:lnTo>
                    <a:pt x="55" y="48"/>
                  </a:lnTo>
                  <a:lnTo>
                    <a:pt x="28" y="110"/>
                  </a:lnTo>
                  <a:lnTo>
                    <a:pt x="15" y="161"/>
                  </a:lnTo>
                  <a:lnTo>
                    <a:pt x="3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4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5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1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1" y="304"/>
                  </a:lnTo>
                  <a:lnTo>
                    <a:pt x="91" y="302"/>
                  </a:lnTo>
                  <a:lnTo>
                    <a:pt x="96" y="219"/>
                  </a:lnTo>
                  <a:lnTo>
                    <a:pt x="109" y="152"/>
                  </a:lnTo>
                  <a:lnTo>
                    <a:pt x="133" y="102"/>
                  </a:lnTo>
                  <a:lnTo>
                    <a:pt x="145" y="86"/>
                  </a:lnTo>
                  <a:lnTo>
                    <a:pt x="188" y="50"/>
                  </a:lnTo>
                  <a:lnTo>
                    <a:pt x="240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0" name="Freeform 3059"/>
            <p:cNvSpPr>
              <a:spLocks/>
            </p:cNvSpPr>
            <p:nvPr/>
          </p:nvSpPr>
          <p:spPr bwMode="auto">
            <a:xfrm>
              <a:off x="4648" y="3988"/>
              <a:ext cx="29" cy="20"/>
            </a:xfrm>
            <a:custGeom>
              <a:avLst/>
              <a:gdLst>
                <a:gd name="T0" fmla="*/ 12 w 352"/>
                <a:gd name="T1" fmla="*/ 0 h 238"/>
                <a:gd name="T2" fmla="*/ 10 w 352"/>
                <a:gd name="T3" fmla="*/ 0 h 238"/>
                <a:gd name="T4" fmla="*/ 6 w 352"/>
                <a:gd name="T5" fmla="*/ 1 h 238"/>
                <a:gd name="T6" fmla="*/ 2 w 352"/>
                <a:gd name="T7" fmla="*/ 4 h 238"/>
                <a:gd name="T8" fmla="*/ 0 w 352"/>
                <a:gd name="T9" fmla="*/ 5 h 238"/>
                <a:gd name="T10" fmla="*/ 12 w 352"/>
                <a:gd name="T11" fmla="*/ 8 h 238"/>
                <a:gd name="T12" fmla="*/ 15 w 352"/>
                <a:gd name="T13" fmla="*/ 9 h 238"/>
                <a:gd name="T14" fmla="*/ 18 w 352"/>
                <a:gd name="T15" fmla="*/ 11 h 238"/>
                <a:gd name="T16" fmla="*/ 20 w 352"/>
                <a:gd name="T17" fmla="*/ 14 h 238"/>
                <a:gd name="T18" fmla="*/ 22 w 352"/>
                <a:gd name="T19" fmla="*/ 20 h 238"/>
                <a:gd name="T20" fmla="*/ 29 w 352"/>
                <a:gd name="T21" fmla="*/ 18 h 238"/>
                <a:gd name="T22" fmla="*/ 28 w 352"/>
                <a:gd name="T23" fmla="*/ 14 h 238"/>
                <a:gd name="T24" fmla="*/ 26 w 352"/>
                <a:gd name="T25" fmla="*/ 9 h 238"/>
                <a:gd name="T26" fmla="*/ 23 w 352"/>
                <a:gd name="T27" fmla="*/ 5 h 238"/>
                <a:gd name="T28" fmla="*/ 21 w 352"/>
                <a:gd name="T29" fmla="*/ 3 h 238"/>
                <a:gd name="T30" fmla="*/ 17 w 352"/>
                <a:gd name="T31" fmla="*/ 1 h 238"/>
                <a:gd name="T32" fmla="*/ 12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0" y="42"/>
                  </a:lnTo>
                  <a:lnTo>
                    <a:pt x="0" y="59"/>
                  </a:lnTo>
                  <a:lnTo>
                    <a:pt x="147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7" y="238"/>
                  </a:lnTo>
                  <a:lnTo>
                    <a:pt x="352" y="220"/>
                  </a:lnTo>
                  <a:lnTo>
                    <a:pt x="342" y="169"/>
                  </a:lnTo>
                  <a:lnTo>
                    <a:pt x="317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1" name="Rectangle 3060"/>
            <p:cNvSpPr>
              <a:spLocks noChangeArrowheads="1"/>
            </p:cNvSpPr>
            <p:nvPr/>
          </p:nvSpPr>
          <p:spPr bwMode="auto">
            <a:xfrm>
              <a:off x="4685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2" name="Rectangle 3061"/>
            <p:cNvSpPr>
              <a:spLocks noChangeArrowheads="1"/>
            </p:cNvSpPr>
            <p:nvPr/>
          </p:nvSpPr>
          <p:spPr bwMode="auto">
            <a:xfrm>
              <a:off x="4685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3" name="Freeform 3062"/>
            <p:cNvSpPr>
              <a:spLocks/>
            </p:cNvSpPr>
            <p:nvPr/>
          </p:nvSpPr>
          <p:spPr bwMode="auto">
            <a:xfrm>
              <a:off x="4704" y="4040"/>
              <a:ext cx="27" cy="9"/>
            </a:xfrm>
            <a:custGeom>
              <a:avLst/>
              <a:gdLst>
                <a:gd name="T0" fmla="*/ 17 w 323"/>
                <a:gd name="T1" fmla="*/ 0 h 102"/>
                <a:gd name="T2" fmla="*/ 13 w 323"/>
                <a:gd name="T3" fmla="*/ 1 h 102"/>
                <a:gd name="T4" fmla="*/ 0 w 323"/>
                <a:gd name="T5" fmla="*/ 4 h 102"/>
                <a:gd name="T6" fmla="*/ 2 w 323"/>
                <a:gd name="T7" fmla="*/ 6 h 102"/>
                <a:gd name="T8" fmla="*/ 6 w 323"/>
                <a:gd name="T9" fmla="*/ 8 h 102"/>
                <a:gd name="T10" fmla="*/ 11 w 323"/>
                <a:gd name="T11" fmla="*/ 9 h 102"/>
                <a:gd name="T12" fmla="*/ 15 w 323"/>
                <a:gd name="T13" fmla="*/ 9 h 102"/>
                <a:gd name="T14" fmla="*/ 19 w 323"/>
                <a:gd name="T15" fmla="*/ 7 h 102"/>
                <a:gd name="T16" fmla="*/ 19 w 323"/>
                <a:gd name="T17" fmla="*/ 7 h 102"/>
                <a:gd name="T18" fmla="*/ 23 w 323"/>
                <a:gd name="T19" fmla="*/ 4 h 102"/>
                <a:gd name="T20" fmla="*/ 27 w 323"/>
                <a:gd name="T21" fmla="*/ 0 h 102"/>
                <a:gd name="T22" fmla="*/ 1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6" y="0"/>
                  </a:moveTo>
                  <a:lnTo>
                    <a:pt x="152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6" y="46"/>
                  </a:lnTo>
                  <a:lnTo>
                    <a:pt x="323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4" name="Freeform 3063"/>
            <p:cNvSpPr>
              <a:spLocks/>
            </p:cNvSpPr>
            <p:nvPr/>
          </p:nvSpPr>
          <p:spPr bwMode="auto">
            <a:xfrm>
              <a:off x="4701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6" y="335"/>
                  </a:lnTo>
                  <a:lnTo>
                    <a:pt x="198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3" y="189"/>
                  </a:lnTo>
                  <a:lnTo>
                    <a:pt x="106" y="133"/>
                  </a:lnTo>
                  <a:lnTo>
                    <a:pt x="140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5" name="Freeform 3064"/>
            <p:cNvSpPr>
              <a:spLocks/>
            </p:cNvSpPr>
            <p:nvPr/>
          </p:nvSpPr>
          <p:spPr bwMode="auto">
            <a:xfrm>
              <a:off x="4702" y="3996"/>
              <a:ext cx="18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8 w 222"/>
                <a:gd name="T9" fmla="*/ 7 h 135"/>
                <a:gd name="T10" fmla="*/ 11 w 222"/>
                <a:gd name="T11" fmla="*/ 3 h 135"/>
                <a:gd name="T12" fmla="*/ 13 w 222"/>
                <a:gd name="T13" fmla="*/ 1 h 135"/>
                <a:gd name="T14" fmla="*/ 18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6" name="Freeform 3065"/>
            <p:cNvSpPr>
              <a:spLocks/>
            </p:cNvSpPr>
            <p:nvPr/>
          </p:nvSpPr>
          <p:spPr bwMode="auto">
            <a:xfrm>
              <a:off x="4705" y="3988"/>
              <a:ext cx="36" cy="59"/>
            </a:xfrm>
            <a:custGeom>
              <a:avLst/>
              <a:gdLst>
                <a:gd name="T0" fmla="*/ 17 w 425"/>
                <a:gd name="T1" fmla="*/ 0 h 711"/>
                <a:gd name="T2" fmla="*/ 15 w 425"/>
                <a:gd name="T3" fmla="*/ 0 h 711"/>
                <a:gd name="T4" fmla="*/ 11 w 425"/>
                <a:gd name="T5" fmla="*/ 1 h 711"/>
                <a:gd name="T6" fmla="*/ 7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6 w 425"/>
                <a:gd name="T13" fmla="*/ 8 h 711"/>
                <a:gd name="T14" fmla="*/ 16 w 425"/>
                <a:gd name="T15" fmla="*/ 8 h 711"/>
                <a:gd name="T16" fmla="*/ 20 w 425"/>
                <a:gd name="T17" fmla="*/ 9 h 711"/>
                <a:gd name="T18" fmla="*/ 24 w 425"/>
                <a:gd name="T19" fmla="*/ 11 h 711"/>
                <a:gd name="T20" fmla="*/ 25 w 425"/>
                <a:gd name="T21" fmla="*/ 14 h 711"/>
                <a:gd name="T22" fmla="*/ 26 w 425"/>
                <a:gd name="T23" fmla="*/ 20 h 711"/>
                <a:gd name="T24" fmla="*/ 26 w 425"/>
                <a:gd name="T25" fmla="*/ 22 h 711"/>
                <a:gd name="T26" fmla="*/ 23 w 425"/>
                <a:gd name="T27" fmla="*/ 24 h 711"/>
                <a:gd name="T28" fmla="*/ 18 w 425"/>
                <a:gd name="T29" fmla="*/ 25 h 711"/>
                <a:gd name="T30" fmla="*/ 13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6 w 425"/>
                <a:gd name="T39" fmla="*/ 30 h 711"/>
                <a:gd name="T40" fmla="*/ 26 w 425"/>
                <a:gd name="T41" fmla="*/ 34 h 711"/>
                <a:gd name="T42" fmla="*/ 26 w 425"/>
                <a:gd name="T43" fmla="*/ 38 h 711"/>
                <a:gd name="T44" fmla="*/ 25 w 425"/>
                <a:gd name="T45" fmla="*/ 43 h 711"/>
                <a:gd name="T46" fmla="*/ 23 w 425"/>
                <a:gd name="T47" fmla="*/ 46 h 711"/>
                <a:gd name="T48" fmla="*/ 20 w 425"/>
                <a:gd name="T49" fmla="*/ 50 h 711"/>
                <a:gd name="T50" fmla="*/ 17 w 425"/>
                <a:gd name="T51" fmla="*/ 52 h 711"/>
                <a:gd name="T52" fmla="*/ 27 w 425"/>
                <a:gd name="T53" fmla="*/ 52 h 711"/>
                <a:gd name="T54" fmla="*/ 27 w 425"/>
                <a:gd name="T55" fmla="*/ 53 h 711"/>
                <a:gd name="T56" fmla="*/ 28 w 425"/>
                <a:gd name="T57" fmla="*/ 59 h 711"/>
                <a:gd name="T58" fmla="*/ 36 w 425"/>
                <a:gd name="T59" fmla="*/ 59 h 711"/>
                <a:gd name="T60" fmla="*/ 35 w 425"/>
                <a:gd name="T61" fmla="*/ 58 h 711"/>
                <a:gd name="T62" fmla="*/ 34 w 425"/>
                <a:gd name="T63" fmla="*/ 52 h 711"/>
                <a:gd name="T64" fmla="*/ 34 w 425"/>
                <a:gd name="T65" fmla="*/ 49 h 711"/>
                <a:gd name="T66" fmla="*/ 34 w 425"/>
                <a:gd name="T67" fmla="*/ 43 h 711"/>
                <a:gd name="T68" fmla="*/ 34 w 425"/>
                <a:gd name="T69" fmla="*/ 35 h 711"/>
                <a:gd name="T70" fmla="*/ 34 w 425"/>
                <a:gd name="T71" fmla="*/ 22 h 711"/>
                <a:gd name="T72" fmla="*/ 34 w 425"/>
                <a:gd name="T73" fmla="*/ 18 h 711"/>
                <a:gd name="T74" fmla="*/ 33 w 425"/>
                <a:gd name="T75" fmla="*/ 13 h 711"/>
                <a:gd name="T76" fmla="*/ 33 w 425"/>
                <a:gd name="T77" fmla="*/ 11 h 711"/>
                <a:gd name="T78" fmla="*/ 31 w 425"/>
                <a:gd name="T79" fmla="*/ 6 h 711"/>
                <a:gd name="T80" fmla="*/ 30 w 425"/>
                <a:gd name="T81" fmla="*/ 5 h 711"/>
                <a:gd name="T82" fmla="*/ 26 w 425"/>
                <a:gd name="T83" fmla="*/ 2 h 711"/>
                <a:gd name="T84" fmla="*/ 26 w 425"/>
                <a:gd name="T85" fmla="*/ 2 h 711"/>
                <a:gd name="T86" fmla="*/ 22 w 425"/>
                <a:gd name="T87" fmla="*/ 0 h 711"/>
                <a:gd name="T88" fmla="*/ 17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5" y="0"/>
                  </a:moveTo>
                  <a:lnTo>
                    <a:pt x="182" y="1"/>
                  </a:lnTo>
                  <a:lnTo>
                    <a:pt x="126" y="8"/>
                  </a:lnTo>
                  <a:lnTo>
                    <a:pt x="77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8" y="285"/>
                  </a:lnTo>
                  <a:lnTo>
                    <a:pt x="215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5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5" y="605"/>
                  </a:lnTo>
                  <a:lnTo>
                    <a:pt x="198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3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88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7" name="Freeform 3066"/>
            <p:cNvSpPr>
              <a:spLocks/>
            </p:cNvSpPr>
            <p:nvPr/>
          </p:nvSpPr>
          <p:spPr bwMode="auto">
            <a:xfrm>
              <a:off x="4774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8" name="Freeform 3067"/>
            <p:cNvSpPr>
              <a:spLocks/>
            </p:cNvSpPr>
            <p:nvPr/>
          </p:nvSpPr>
          <p:spPr bwMode="auto">
            <a:xfrm>
              <a:off x="4770" y="4016"/>
              <a:ext cx="30" cy="28"/>
            </a:xfrm>
            <a:custGeom>
              <a:avLst/>
              <a:gdLst>
                <a:gd name="T0" fmla="*/ 9 w 363"/>
                <a:gd name="T1" fmla="*/ 0 h 335"/>
                <a:gd name="T2" fmla="*/ 5 w 363"/>
                <a:gd name="T3" fmla="*/ 3 h 335"/>
                <a:gd name="T4" fmla="*/ 4 w 363"/>
                <a:gd name="T5" fmla="*/ 4 h 335"/>
                <a:gd name="T6" fmla="*/ 1 w 363"/>
                <a:gd name="T7" fmla="*/ 8 h 335"/>
                <a:gd name="T8" fmla="*/ 1 w 363"/>
                <a:gd name="T9" fmla="*/ 10 h 335"/>
                <a:gd name="T10" fmla="*/ 0 w 363"/>
                <a:gd name="T11" fmla="*/ 16 h 335"/>
                <a:gd name="T12" fmla="*/ 0 w 363"/>
                <a:gd name="T13" fmla="*/ 18 h 335"/>
                <a:gd name="T14" fmla="*/ 1 w 363"/>
                <a:gd name="T15" fmla="*/ 23 h 335"/>
                <a:gd name="T16" fmla="*/ 4 w 363"/>
                <a:gd name="T17" fmla="*/ 28 h 335"/>
                <a:gd name="T18" fmla="*/ 17 w 363"/>
                <a:gd name="T19" fmla="*/ 25 h 335"/>
                <a:gd name="T20" fmla="*/ 14 w 363"/>
                <a:gd name="T21" fmla="*/ 25 h 335"/>
                <a:gd name="T22" fmla="*/ 10 w 363"/>
                <a:gd name="T23" fmla="*/ 22 h 335"/>
                <a:gd name="T24" fmla="*/ 9 w 363"/>
                <a:gd name="T25" fmla="*/ 21 h 335"/>
                <a:gd name="T26" fmla="*/ 8 w 363"/>
                <a:gd name="T27" fmla="*/ 16 h 335"/>
                <a:gd name="T28" fmla="*/ 9 w 363"/>
                <a:gd name="T29" fmla="*/ 11 h 335"/>
                <a:gd name="T30" fmla="*/ 12 w 363"/>
                <a:gd name="T31" fmla="*/ 8 h 335"/>
                <a:gd name="T32" fmla="*/ 13 w 363"/>
                <a:gd name="T33" fmla="*/ 7 h 335"/>
                <a:gd name="T34" fmla="*/ 18 w 363"/>
                <a:gd name="T35" fmla="*/ 6 h 335"/>
                <a:gd name="T36" fmla="*/ 22 w 363"/>
                <a:gd name="T37" fmla="*/ 5 h 335"/>
                <a:gd name="T38" fmla="*/ 27 w 363"/>
                <a:gd name="T39" fmla="*/ 4 h 335"/>
                <a:gd name="T40" fmla="*/ 30 w 363"/>
                <a:gd name="T41" fmla="*/ 2 h 335"/>
                <a:gd name="T42" fmla="*/ 9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8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6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7" y="61"/>
                  </a:lnTo>
                  <a:lnTo>
                    <a:pt x="321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9" name="Freeform 3068"/>
            <p:cNvSpPr>
              <a:spLocks/>
            </p:cNvSpPr>
            <p:nvPr/>
          </p:nvSpPr>
          <p:spPr bwMode="auto">
            <a:xfrm>
              <a:off x="4772" y="3996"/>
              <a:ext cx="18" cy="11"/>
            </a:xfrm>
            <a:custGeom>
              <a:avLst/>
              <a:gdLst>
                <a:gd name="T0" fmla="*/ 3 w 221"/>
                <a:gd name="T1" fmla="*/ 0 h 135"/>
                <a:gd name="T2" fmla="*/ 1 w 221"/>
                <a:gd name="T3" fmla="*/ 4 h 135"/>
                <a:gd name="T4" fmla="*/ 0 w 221"/>
                <a:gd name="T5" fmla="*/ 10 h 135"/>
                <a:gd name="T6" fmla="*/ 7 w 221"/>
                <a:gd name="T7" fmla="*/ 11 h 135"/>
                <a:gd name="T8" fmla="*/ 8 w 221"/>
                <a:gd name="T9" fmla="*/ 7 h 135"/>
                <a:gd name="T10" fmla="*/ 11 w 221"/>
                <a:gd name="T11" fmla="*/ 3 h 135"/>
                <a:gd name="T12" fmla="*/ 13 w 221"/>
                <a:gd name="T13" fmla="*/ 1 h 135"/>
                <a:gd name="T14" fmla="*/ 18 w 221"/>
                <a:gd name="T15" fmla="*/ 0 h 135"/>
                <a:gd name="T16" fmla="*/ 3 w 2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135"/>
                <a:gd name="T29" fmla="*/ 221 w 2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135">
                  <a:moveTo>
                    <a:pt x="38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0" y="81"/>
                  </a:lnTo>
                  <a:lnTo>
                    <a:pt x="130" y="32"/>
                  </a:lnTo>
                  <a:lnTo>
                    <a:pt x="162" y="12"/>
                  </a:lnTo>
                  <a:lnTo>
                    <a:pt x="221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0" name="Freeform 3069"/>
            <p:cNvSpPr>
              <a:spLocks/>
            </p:cNvSpPr>
            <p:nvPr/>
          </p:nvSpPr>
          <p:spPr bwMode="auto">
            <a:xfrm>
              <a:off x="4775" y="3988"/>
              <a:ext cx="35" cy="59"/>
            </a:xfrm>
            <a:custGeom>
              <a:avLst/>
              <a:gdLst>
                <a:gd name="T0" fmla="*/ 16 w 426"/>
                <a:gd name="T1" fmla="*/ 0 h 711"/>
                <a:gd name="T2" fmla="*/ 15 w 426"/>
                <a:gd name="T3" fmla="*/ 0 h 711"/>
                <a:gd name="T4" fmla="*/ 10 w 426"/>
                <a:gd name="T5" fmla="*/ 1 h 711"/>
                <a:gd name="T6" fmla="*/ 6 w 426"/>
                <a:gd name="T7" fmla="*/ 2 h 711"/>
                <a:gd name="T8" fmla="*/ 3 w 426"/>
                <a:gd name="T9" fmla="*/ 4 h 711"/>
                <a:gd name="T10" fmla="*/ 0 w 426"/>
                <a:gd name="T11" fmla="*/ 8 h 711"/>
                <a:gd name="T12" fmla="*/ 15 w 426"/>
                <a:gd name="T13" fmla="*/ 8 h 711"/>
                <a:gd name="T14" fmla="*/ 15 w 426"/>
                <a:gd name="T15" fmla="*/ 8 h 711"/>
                <a:gd name="T16" fmla="*/ 20 w 426"/>
                <a:gd name="T17" fmla="*/ 9 h 711"/>
                <a:gd name="T18" fmla="*/ 23 w 426"/>
                <a:gd name="T19" fmla="*/ 11 h 711"/>
                <a:gd name="T20" fmla="*/ 24 w 426"/>
                <a:gd name="T21" fmla="*/ 14 h 711"/>
                <a:gd name="T22" fmla="*/ 25 w 426"/>
                <a:gd name="T23" fmla="*/ 20 h 711"/>
                <a:gd name="T24" fmla="*/ 25 w 426"/>
                <a:gd name="T25" fmla="*/ 22 h 711"/>
                <a:gd name="T26" fmla="*/ 22 w 426"/>
                <a:gd name="T27" fmla="*/ 24 h 711"/>
                <a:gd name="T28" fmla="*/ 18 w 426"/>
                <a:gd name="T29" fmla="*/ 25 h 711"/>
                <a:gd name="T30" fmla="*/ 12 w 426"/>
                <a:gd name="T31" fmla="*/ 26 h 711"/>
                <a:gd name="T32" fmla="*/ 10 w 426"/>
                <a:gd name="T33" fmla="*/ 26 h 711"/>
                <a:gd name="T34" fmla="*/ 6 w 426"/>
                <a:gd name="T35" fmla="*/ 27 h 711"/>
                <a:gd name="T36" fmla="*/ 5 w 426"/>
                <a:gd name="T37" fmla="*/ 28 h 711"/>
                <a:gd name="T38" fmla="*/ 25 w 426"/>
                <a:gd name="T39" fmla="*/ 30 h 711"/>
                <a:gd name="T40" fmla="*/ 25 w 426"/>
                <a:gd name="T41" fmla="*/ 34 h 711"/>
                <a:gd name="T42" fmla="*/ 25 w 426"/>
                <a:gd name="T43" fmla="*/ 38 h 711"/>
                <a:gd name="T44" fmla="*/ 24 w 426"/>
                <a:gd name="T45" fmla="*/ 43 h 711"/>
                <a:gd name="T46" fmla="*/ 23 w 426"/>
                <a:gd name="T47" fmla="*/ 46 h 711"/>
                <a:gd name="T48" fmla="*/ 19 w 426"/>
                <a:gd name="T49" fmla="*/ 50 h 711"/>
                <a:gd name="T50" fmla="*/ 16 w 426"/>
                <a:gd name="T51" fmla="*/ 52 h 711"/>
                <a:gd name="T52" fmla="*/ 26 w 426"/>
                <a:gd name="T53" fmla="*/ 52 h 711"/>
                <a:gd name="T54" fmla="*/ 26 w 426"/>
                <a:gd name="T55" fmla="*/ 53 h 711"/>
                <a:gd name="T56" fmla="*/ 27 w 426"/>
                <a:gd name="T57" fmla="*/ 59 h 711"/>
                <a:gd name="T58" fmla="*/ 35 w 426"/>
                <a:gd name="T59" fmla="*/ 59 h 711"/>
                <a:gd name="T60" fmla="*/ 35 w 426"/>
                <a:gd name="T61" fmla="*/ 58 h 711"/>
                <a:gd name="T62" fmla="*/ 33 w 426"/>
                <a:gd name="T63" fmla="*/ 52 h 711"/>
                <a:gd name="T64" fmla="*/ 33 w 426"/>
                <a:gd name="T65" fmla="*/ 49 h 711"/>
                <a:gd name="T66" fmla="*/ 33 w 426"/>
                <a:gd name="T67" fmla="*/ 43 h 711"/>
                <a:gd name="T68" fmla="*/ 33 w 426"/>
                <a:gd name="T69" fmla="*/ 35 h 711"/>
                <a:gd name="T70" fmla="*/ 33 w 426"/>
                <a:gd name="T71" fmla="*/ 22 h 711"/>
                <a:gd name="T72" fmla="*/ 33 w 426"/>
                <a:gd name="T73" fmla="*/ 18 h 711"/>
                <a:gd name="T74" fmla="*/ 32 w 426"/>
                <a:gd name="T75" fmla="*/ 13 h 711"/>
                <a:gd name="T76" fmla="*/ 32 w 426"/>
                <a:gd name="T77" fmla="*/ 11 h 711"/>
                <a:gd name="T78" fmla="*/ 30 w 426"/>
                <a:gd name="T79" fmla="*/ 6 h 711"/>
                <a:gd name="T80" fmla="*/ 29 w 426"/>
                <a:gd name="T81" fmla="*/ 5 h 711"/>
                <a:gd name="T82" fmla="*/ 25 w 426"/>
                <a:gd name="T83" fmla="*/ 2 h 711"/>
                <a:gd name="T84" fmla="*/ 25 w 426"/>
                <a:gd name="T85" fmla="*/ 2 h 711"/>
                <a:gd name="T86" fmla="*/ 21 w 426"/>
                <a:gd name="T87" fmla="*/ 0 h 711"/>
                <a:gd name="T88" fmla="*/ 16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8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9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1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7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3" y="711"/>
                  </a:lnTo>
                  <a:lnTo>
                    <a:pt x="426" y="711"/>
                  </a:lnTo>
                  <a:lnTo>
                    <a:pt x="420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90" y="136"/>
                  </a:lnTo>
                  <a:lnTo>
                    <a:pt x="366" y="74"/>
                  </a:lnTo>
                  <a:lnTo>
                    <a:pt x="353" y="57"/>
                  </a:lnTo>
                  <a:lnTo>
                    <a:pt x="305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1" name="Freeform 3070"/>
            <p:cNvSpPr>
              <a:spLocks/>
            </p:cNvSpPr>
            <p:nvPr/>
          </p:nvSpPr>
          <p:spPr bwMode="auto">
            <a:xfrm>
              <a:off x="4781" y="3967"/>
              <a:ext cx="15" cy="15"/>
            </a:xfrm>
            <a:custGeom>
              <a:avLst/>
              <a:gdLst>
                <a:gd name="T0" fmla="*/ 10 w 184"/>
                <a:gd name="T1" fmla="*/ 0 h 183"/>
                <a:gd name="T2" fmla="*/ 0 w 184"/>
                <a:gd name="T3" fmla="*/ 0 h 183"/>
                <a:gd name="T4" fmla="*/ 9 w 184"/>
                <a:gd name="T5" fmla="*/ 15 h 183"/>
                <a:gd name="T6" fmla="*/ 15 w 184"/>
                <a:gd name="T7" fmla="*/ 15 h 183"/>
                <a:gd name="T8" fmla="*/ 10 w 18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183"/>
                <a:gd name="T17" fmla="*/ 184 w 18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183">
                  <a:moveTo>
                    <a:pt x="118" y="0"/>
                  </a:moveTo>
                  <a:lnTo>
                    <a:pt x="0" y="0"/>
                  </a:lnTo>
                  <a:lnTo>
                    <a:pt x="113" y="183"/>
                  </a:lnTo>
                  <a:lnTo>
                    <a:pt x="184" y="18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2" name="Freeform 3071"/>
            <p:cNvSpPr>
              <a:spLocks/>
            </p:cNvSpPr>
            <p:nvPr/>
          </p:nvSpPr>
          <p:spPr bwMode="auto">
            <a:xfrm>
              <a:off x="4846" y="4040"/>
              <a:ext cx="25" cy="9"/>
            </a:xfrm>
            <a:custGeom>
              <a:avLst/>
              <a:gdLst>
                <a:gd name="T0" fmla="*/ 18 w 299"/>
                <a:gd name="T1" fmla="*/ 0 h 111"/>
                <a:gd name="T2" fmla="*/ 14 w 299"/>
                <a:gd name="T3" fmla="*/ 1 h 111"/>
                <a:gd name="T4" fmla="*/ 0 w 299"/>
                <a:gd name="T5" fmla="*/ 2 h 111"/>
                <a:gd name="T6" fmla="*/ 3 w 299"/>
                <a:gd name="T7" fmla="*/ 5 h 111"/>
                <a:gd name="T8" fmla="*/ 4 w 299"/>
                <a:gd name="T9" fmla="*/ 6 h 111"/>
                <a:gd name="T10" fmla="*/ 8 w 299"/>
                <a:gd name="T11" fmla="*/ 8 h 111"/>
                <a:gd name="T12" fmla="*/ 13 w 299"/>
                <a:gd name="T13" fmla="*/ 9 h 111"/>
                <a:gd name="T14" fmla="*/ 14 w 299"/>
                <a:gd name="T15" fmla="*/ 9 h 111"/>
                <a:gd name="T16" fmla="*/ 19 w 299"/>
                <a:gd name="T17" fmla="*/ 8 h 111"/>
                <a:gd name="T18" fmla="*/ 22 w 299"/>
                <a:gd name="T19" fmla="*/ 5 h 111"/>
                <a:gd name="T20" fmla="*/ 25 w 299"/>
                <a:gd name="T21" fmla="*/ 1 h 111"/>
                <a:gd name="T22" fmla="*/ 18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299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3" name="Freeform 3072"/>
            <p:cNvSpPr>
              <a:spLocks/>
            </p:cNvSpPr>
            <p:nvPr/>
          </p:nvSpPr>
          <p:spPr bwMode="auto">
            <a:xfrm>
              <a:off x="4840" y="3988"/>
              <a:ext cx="30" cy="53"/>
            </a:xfrm>
            <a:custGeom>
              <a:avLst/>
              <a:gdLst>
                <a:gd name="T0" fmla="*/ 18 w 364"/>
                <a:gd name="T1" fmla="*/ 0 h 636"/>
                <a:gd name="T2" fmla="*/ 17 w 364"/>
                <a:gd name="T3" fmla="*/ 0 h 636"/>
                <a:gd name="T4" fmla="*/ 12 w 364"/>
                <a:gd name="T5" fmla="*/ 1 h 636"/>
                <a:gd name="T6" fmla="*/ 9 w 364"/>
                <a:gd name="T7" fmla="*/ 4 h 636"/>
                <a:gd name="T8" fmla="*/ 7 w 364"/>
                <a:gd name="T9" fmla="*/ 5 h 636"/>
                <a:gd name="T10" fmla="*/ 4 w 364"/>
                <a:gd name="T11" fmla="*/ 9 h 636"/>
                <a:gd name="T12" fmla="*/ 2 w 364"/>
                <a:gd name="T13" fmla="*/ 15 h 636"/>
                <a:gd name="T14" fmla="*/ 1 w 364"/>
                <a:gd name="T15" fmla="*/ 18 h 636"/>
                <a:gd name="T16" fmla="*/ 0 w 364"/>
                <a:gd name="T17" fmla="*/ 24 h 636"/>
                <a:gd name="T18" fmla="*/ 0 w 364"/>
                <a:gd name="T19" fmla="*/ 30 h 636"/>
                <a:gd name="T20" fmla="*/ 0 w 364"/>
                <a:gd name="T21" fmla="*/ 35 h 636"/>
                <a:gd name="T22" fmla="*/ 1 w 364"/>
                <a:gd name="T23" fmla="*/ 41 h 636"/>
                <a:gd name="T24" fmla="*/ 2 w 364"/>
                <a:gd name="T25" fmla="*/ 46 h 636"/>
                <a:gd name="T26" fmla="*/ 3 w 364"/>
                <a:gd name="T27" fmla="*/ 48 h 636"/>
                <a:gd name="T28" fmla="*/ 6 w 364"/>
                <a:gd name="T29" fmla="*/ 53 h 636"/>
                <a:gd name="T30" fmla="*/ 19 w 364"/>
                <a:gd name="T31" fmla="*/ 53 h 636"/>
                <a:gd name="T32" fmla="*/ 18 w 364"/>
                <a:gd name="T33" fmla="*/ 52 h 636"/>
                <a:gd name="T34" fmla="*/ 14 w 364"/>
                <a:gd name="T35" fmla="*/ 51 h 636"/>
                <a:gd name="T36" fmla="*/ 11 w 364"/>
                <a:gd name="T37" fmla="*/ 47 h 636"/>
                <a:gd name="T38" fmla="*/ 9 w 364"/>
                <a:gd name="T39" fmla="*/ 43 h 636"/>
                <a:gd name="T40" fmla="*/ 8 w 364"/>
                <a:gd name="T41" fmla="*/ 37 h 636"/>
                <a:gd name="T42" fmla="*/ 7 w 364"/>
                <a:gd name="T43" fmla="*/ 30 h 636"/>
                <a:gd name="T44" fmla="*/ 7 w 364"/>
                <a:gd name="T45" fmla="*/ 30 h 636"/>
                <a:gd name="T46" fmla="*/ 8 w 364"/>
                <a:gd name="T47" fmla="*/ 23 h 636"/>
                <a:gd name="T48" fmla="*/ 9 w 364"/>
                <a:gd name="T49" fmla="*/ 18 h 636"/>
                <a:gd name="T50" fmla="*/ 11 w 364"/>
                <a:gd name="T51" fmla="*/ 13 h 636"/>
                <a:gd name="T52" fmla="*/ 11 w 364"/>
                <a:gd name="T53" fmla="*/ 13 h 636"/>
                <a:gd name="T54" fmla="*/ 15 w 364"/>
                <a:gd name="T55" fmla="*/ 9 h 636"/>
                <a:gd name="T56" fmla="*/ 19 w 364"/>
                <a:gd name="T57" fmla="*/ 8 h 636"/>
                <a:gd name="T58" fmla="*/ 30 w 364"/>
                <a:gd name="T59" fmla="*/ 8 h 636"/>
                <a:gd name="T60" fmla="*/ 29 w 364"/>
                <a:gd name="T61" fmla="*/ 6 h 636"/>
                <a:gd name="T62" fmla="*/ 25 w 364"/>
                <a:gd name="T63" fmla="*/ 2 h 636"/>
                <a:gd name="T64" fmla="*/ 23 w 364"/>
                <a:gd name="T65" fmla="*/ 1 h 636"/>
                <a:gd name="T66" fmla="*/ 18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0" y="0"/>
                  </a:moveTo>
                  <a:lnTo>
                    <a:pt x="203" y="1"/>
                  </a:lnTo>
                  <a:lnTo>
                    <a:pt x="151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3" y="111"/>
                  </a:lnTo>
                  <a:lnTo>
                    <a:pt x="26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29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4" name="Freeform 3073"/>
            <p:cNvSpPr>
              <a:spLocks/>
            </p:cNvSpPr>
            <p:nvPr/>
          </p:nvSpPr>
          <p:spPr bwMode="auto">
            <a:xfrm>
              <a:off x="4859" y="3968"/>
              <a:ext cx="18" cy="79"/>
            </a:xfrm>
            <a:custGeom>
              <a:avLst/>
              <a:gdLst>
                <a:gd name="T0" fmla="*/ 18 w 223"/>
                <a:gd name="T1" fmla="*/ 0 h 959"/>
                <a:gd name="T2" fmla="*/ 11 w 223"/>
                <a:gd name="T3" fmla="*/ 0 h 959"/>
                <a:gd name="T4" fmla="*/ 11 w 223"/>
                <a:gd name="T5" fmla="*/ 28 h 959"/>
                <a:gd name="T6" fmla="*/ 0 w 223"/>
                <a:gd name="T7" fmla="*/ 29 h 959"/>
                <a:gd name="T8" fmla="*/ 1 w 223"/>
                <a:gd name="T9" fmla="*/ 29 h 959"/>
                <a:gd name="T10" fmla="*/ 5 w 223"/>
                <a:gd name="T11" fmla="*/ 30 h 959"/>
                <a:gd name="T12" fmla="*/ 8 w 223"/>
                <a:gd name="T13" fmla="*/ 34 h 959"/>
                <a:gd name="T14" fmla="*/ 8 w 223"/>
                <a:gd name="T15" fmla="*/ 34 h 959"/>
                <a:gd name="T16" fmla="*/ 10 w 223"/>
                <a:gd name="T17" fmla="*/ 39 h 959"/>
                <a:gd name="T18" fmla="*/ 11 w 223"/>
                <a:gd name="T19" fmla="*/ 44 h 959"/>
                <a:gd name="T20" fmla="*/ 11 w 223"/>
                <a:gd name="T21" fmla="*/ 51 h 959"/>
                <a:gd name="T22" fmla="*/ 11 w 223"/>
                <a:gd name="T23" fmla="*/ 57 h 959"/>
                <a:gd name="T24" fmla="*/ 10 w 223"/>
                <a:gd name="T25" fmla="*/ 63 h 959"/>
                <a:gd name="T26" fmla="*/ 8 w 223"/>
                <a:gd name="T27" fmla="*/ 67 h 959"/>
                <a:gd name="T28" fmla="*/ 8 w 223"/>
                <a:gd name="T29" fmla="*/ 68 h 959"/>
                <a:gd name="T30" fmla="*/ 4 w 223"/>
                <a:gd name="T31" fmla="*/ 71 h 959"/>
                <a:gd name="T32" fmla="*/ 11 w 223"/>
                <a:gd name="T33" fmla="*/ 72 h 959"/>
                <a:gd name="T34" fmla="*/ 11 w 223"/>
                <a:gd name="T35" fmla="*/ 79 h 959"/>
                <a:gd name="T36" fmla="*/ 18 w 223"/>
                <a:gd name="T37" fmla="*/ 79 h 959"/>
                <a:gd name="T38" fmla="*/ 18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5" y="823"/>
                  </a:lnTo>
                  <a:lnTo>
                    <a:pt x="54" y="864"/>
                  </a:lnTo>
                  <a:lnTo>
                    <a:pt x="140" y="871"/>
                  </a:lnTo>
                  <a:lnTo>
                    <a:pt x="140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5" name="Rectangle 3074"/>
            <p:cNvSpPr>
              <a:spLocks noChangeArrowheads="1"/>
            </p:cNvSpPr>
            <p:nvPr/>
          </p:nvSpPr>
          <p:spPr bwMode="auto">
            <a:xfrm>
              <a:off x="4889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6" name="Rectangle 3075"/>
            <p:cNvSpPr>
              <a:spLocks noChangeArrowheads="1"/>
            </p:cNvSpPr>
            <p:nvPr/>
          </p:nvSpPr>
          <p:spPr bwMode="auto">
            <a:xfrm>
              <a:off x="4889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7" name="Freeform 3076"/>
            <p:cNvSpPr>
              <a:spLocks/>
            </p:cNvSpPr>
            <p:nvPr/>
          </p:nvSpPr>
          <p:spPr bwMode="auto">
            <a:xfrm>
              <a:off x="4907" y="3990"/>
              <a:ext cx="16" cy="57"/>
            </a:xfrm>
            <a:custGeom>
              <a:avLst/>
              <a:gdLst>
                <a:gd name="T0" fmla="*/ 7 w 187"/>
                <a:gd name="T1" fmla="*/ 0 h 694"/>
                <a:gd name="T2" fmla="*/ 0 w 187"/>
                <a:gd name="T3" fmla="*/ 0 h 694"/>
                <a:gd name="T4" fmla="*/ 0 w 187"/>
                <a:gd name="T5" fmla="*/ 57 h 694"/>
                <a:gd name="T6" fmla="*/ 8 w 187"/>
                <a:gd name="T7" fmla="*/ 57 h 694"/>
                <a:gd name="T8" fmla="*/ 8 w 187"/>
                <a:gd name="T9" fmla="*/ 27 h 694"/>
                <a:gd name="T10" fmla="*/ 8 w 187"/>
                <a:gd name="T11" fmla="*/ 21 h 694"/>
                <a:gd name="T12" fmla="*/ 9 w 187"/>
                <a:gd name="T13" fmla="*/ 16 h 694"/>
                <a:gd name="T14" fmla="*/ 9 w 187"/>
                <a:gd name="T15" fmla="*/ 15 h 694"/>
                <a:gd name="T16" fmla="*/ 12 w 187"/>
                <a:gd name="T17" fmla="*/ 11 h 694"/>
                <a:gd name="T18" fmla="*/ 12 w 187"/>
                <a:gd name="T19" fmla="*/ 10 h 694"/>
                <a:gd name="T20" fmla="*/ 16 w 187"/>
                <a:gd name="T21" fmla="*/ 9 h 694"/>
                <a:gd name="T22" fmla="*/ 7 w 187"/>
                <a:gd name="T23" fmla="*/ 9 h 694"/>
                <a:gd name="T24" fmla="*/ 7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2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8" name="Freeform 3077"/>
            <p:cNvSpPr>
              <a:spLocks/>
            </p:cNvSpPr>
            <p:nvPr/>
          </p:nvSpPr>
          <p:spPr bwMode="auto">
            <a:xfrm>
              <a:off x="4914" y="3988"/>
              <a:ext cx="17" cy="12"/>
            </a:xfrm>
            <a:custGeom>
              <a:avLst/>
              <a:gdLst>
                <a:gd name="T0" fmla="*/ 9 w 204"/>
                <a:gd name="T1" fmla="*/ 0 h 148"/>
                <a:gd name="T2" fmla="*/ 9 w 204"/>
                <a:gd name="T3" fmla="*/ 0 h 148"/>
                <a:gd name="T4" fmla="*/ 5 w 204"/>
                <a:gd name="T5" fmla="*/ 2 h 148"/>
                <a:gd name="T6" fmla="*/ 3 w 204"/>
                <a:gd name="T7" fmla="*/ 4 h 148"/>
                <a:gd name="T8" fmla="*/ 0 w 204"/>
                <a:gd name="T9" fmla="*/ 10 h 148"/>
                <a:gd name="T10" fmla="*/ 9 w 204"/>
                <a:gd name="T11" fmla="*/ 10 h 148"/>
                <a:gd name="T12" fmla="*/ 10 w 204"/>
                <a:gd name="T13" fmla="*/ 10 h 148"/>
                <a:gd name="T14" fmla="*/ 14 w 204"/>
                <a:gd name="T15" fmla="*/ 12 h 148"/>
                <a:gd name="T16" fmla="*/ 17 w 204"/>
                <a:gd name="T17" fmla="*/ 3 h 148"/>
                <a:gd name="T18" fmla="*/ 14 w 204"/>
                <a:gd name="T19" fmla="*/ 1 h 148"/>
                <a:gd name="T20" fmla="*/ 9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9" name="Freeform 3078"/>
            <p:cNvSpPr>
              <a:spLocks/>
            </p:cNvSpPr>
            <p:nvPr/>
          </p:nvSpPr>
          <p:spPr bwMode="auto">
            <a:xfrm>
              <a:off x="4939" y="4029"/>
              <a:ext cx="34" cy="20"/>
            </a:xfrm>
            <a:custGeom>
              <a:avLst/>
              <a:gdLst>
                <a:gd name="T0" fmla="*/ 26 w 411"/>
                <a:gd name="T1" fmla="*/ 0 h 240"/>
                <a:gd name="T2" fmla="*/ 25 w 411"/>
                <a:gd name="T3" fmla="*/ 5 h 240"/>
                <a:gd name="T4" fmla="*/ 22 w 411"/>
                <a:gd name="T5" fmla="*/ 9 h 240"/>
                <a:gd name="T6" fmla="*/ 20 w 411"/>
                <a:gd name="T7" fmla="*/ 11 h 240"/>
                <a:gd name="T8" fmla="*/ 15 w 411"/>
                <a:gd name="T9" fmla="*/ 12 h 240"/>
                <a:gd name="T10" fmla="*/ 0 w 411"/>
                <a:gd name="T11" fmla="*/ 12 h 240"/>
                <a:gd name="T12" fmla="*/ 3 w 411"/>
                <a:gd name="T13" fmla="*/ 15 h 240"/>
                <a:gd name="T14" fmla="*/ 6 w 411"/>
                <a:gd name="T15" fmla="*/ 18 h 240"/>
                <a:gd name="T16" fmla="*/ 10 w 411"/>
                <a:gd name="T17" fmla="*/ 19 h 240"/>
                <a:gd name="T18" fmla="*/ 15 w 411"/>
                <a:gd name="T19" fmla="*/ 20 h 240"/>
                <a:gd name="T20" fmla="*/ 20 w 411"/>
                <a:gd name="T21" fmla="*/ 20 h 240"/>
                <a:gd name="T22" fmla="*/ 24 w 411"/>
                <a:gd name="T23" fmla="*/ 18 h 240"/>
                <a:gd name="T24" fmla="*/ 27 w 411"/>
                <a:gd name="T25" fmla="*/ 15 h 240"/>
                <a:gd name="T26" fmla="*/ 30 w 411"/>
                <a:gd name="T27" fmla="*/ 12 h 240"/>
                <a:gd name="T28" fmla="*/ 32 w 411"/>
                <a:gd name="T29" fmla="*/ 7 h 240"/>
                <a:gd name="T30" fmla="*/ 34 w 411"/>
                <a:gd name="T31" fmla="*/ 1 h 240"/>
                <a:gd name="T32" fmla="*/ 26 w 411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1"/>
                <a:gd name="T52" fmla="*/ 0 h 240"/>
                <a:gd name="T53" fmla="*/ 411 w 411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1" h="240">
                  <a:moveTo>
                    <a:pt x="319" y="0"/>
                  </a:moveTo>
                  <a:lnTo>
                    <a:pt x="298" y="61"/>
                  </a:lnTo>
                  <a:lnTo>
                    <a:pt x="265" y="109"/>
                  </a:lnTo>
                  <a:lnTo>
                    <a:pt x="236" y="130"/>
                  </a:lnTo>
                  <a:lnTo>
                    <a:pt x="182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5" y="213"/>
                  </a:lnTo>
                  <a:lnTo>
                    <a:pt x="125" y="233"/>
                  </a:lnTo>
                  <a:lnTo>
                    <a:pt x="182" y="240"/>
                  </a:lnTo>
                  <a:lnTo>
                    <a:pt x="238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2" y="142"/>
                  </a:lnTo>
                  <a:lnTo>
                    <a:pt x="390" y="85"/>
                  </a:lnTo>
                  <a:lnTo>
                    <a:pt x="411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0" name="Freeform 3079"/>
            <p:cNvSpPr>
              <a:spLocks/>
            </p:cNvSpPr>
            <p:nvPr/>
          </p:nvSpPr>
          <p:spPr bwMode="auto">
            <a:xfrm>
              <a:off x="4933" y="3996"/>
              <a:ext cx="40" cy="45"/>
            </a:xfrm>
            <a:custGeom>
              <a:avLst/>
              <a:gdLst>
                <a:gd name="T0" fmla="*/ 6 w 481"/>
                <a:gd name="T1" fmla="*/ 0 h 535"/>
                <a:gd name="T2" fmla="*/ 5 w 481"/>
                <a:gd name="T3" fmla="*/ 1 h 535"/>
                <a:gd name="T4" fmla="*/ 3 w 481"/>
                <a:gd name="T5" fmla="*/ 5 h 535"/>
                <a:gd name="T6" fmla="*/ 1 w 481"/>
                <a:gd name="T7" fmla="*/ 10 h 535"/>
                <a:gd name="T8" fmla="*/ 0 w 481"/>
                <a:gd name="T9" fmla="*/ 16 h 535"/>
                <a:gd name="T10" fmla="*/ 0 w 481"/>
                <a:gd name="T11" fmla="*/ 23 h 535"/>
                <a:gd name="T12" fmla="*/ 0 w 481"/>
                <a:gd name="T13" fmla="*/ 23 h 535"/>
                <a:gd name="T14" fmla="*/ 0 w 481"/>
                <a:gd name="T15" fmla="*/ 30 h 535"/>
                <a:gd name="T16" fmla="*/ 1 w 481"/>
                <a:gd name="T17" fmla="*/ 36 h 535"/>
                <a:gd name="T18" fmla="*/ 3 w 481"/>
                <a:gd name="T19" fmla="*/ 41 h 535"/>
                <a:gd name="T20" fmla="*/ 6 w 481"/>
                <a:gd name="T21" fmla="*/ 45 h 535"/>
                <a:gd name="T22" fmla="*/ 21 w 481"/>
                <a:gd name="T23" fmla="*/ 45 h 535"/>
                <a:gd name="T24" fmla="*/ 19 w 481"/>
                <a:gd name="T25" fmla="*/ 45 h 535"/>
                <a:gd name="T26" fmla="*/ 15 w 481"/>
                <a:gd name="T27" fmla="*/ 43 h 535"/>
                <a:gd name="T28" fmla="*/ 12 w 481"/>
                <a:gd name="T29" fmla="*/ 40 h 535"/>
                <a:gd name="T30" fmla="*/ 10 w 481"/>
                <a:gd name="T31" fmla="*/ 37 h 535"/>
                <a:gd name="T32" fmla="*/ 8 w 481"/>
                <a:gd name="T33" fmla="*/ 32 h 535"/>
                <a:gd name="T34" fmla="*/ 8 w 481"/>
                <a:gd name="T35" fmla="*/ 25 h 535"/>
                <a:gd name="T36" fmla="*/ 40 w 481"/>
                <a:gd name="T37" fmla="*/ 25 h 535"/>
                <a:gd name="T38" fmla="*/ 40 w 481"/>
                <a:gd name="T39" fmla="*/ 22 h 535"/>
                <a:gd name="T40" fmla="*/ 40 w 481"/>
                <a:gd name="T41" fmla="*/ 22 h 535"/>
                <a:gd name="T42" fmla="*/ 8 w 481"/>
                <a:gd name="T43" fmla="*/ 17 h 535"/>
                <a:gd name="T44" fmla="*/ 8 w 481"/>
                <a:gd name="T45" fmla="*/ 15 h 535"/>
                <a:gd name="T46" fmla="*/ 9 w 481"/>
                <a:gd name="T47" fmla="*/ 9 h 535"/>
                <a:gd name="T48" fmla="*/ 12 w 481"/>
                <a:gd name="T49" fmla="*/ 5 h 535"/>
                <a:gd name="T50" fmla="*/ 12 w 481"/>
                <a:gd name="T51" fmla="*/ 4 h 535"/>
                <a:gd name="T52" fmla="*/ 16 w 481"/>
                <a:gd name="T53" fmla="*/ 1 h 535"/>
                <a:gd name="T54" fmla="*/ 20 w 481"/>
                <a:gd name="T55" fmla="*/ 0 h 535"/>
                <a:gd name="T56" fmla="*/ 6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8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7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2" y="513"/>
                  </a:lnTo>
                  <a:lnTo>
                    <a:pt x="141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1" name="Freeform 3080"/>
            <p:cNvSpPr>
              <a:spLocks/>
            </p:cNvSpPr>
            <p:nvPr/>
          </p:nvSpPr>
          <p:spPr bwMode="auto">
            <a:xfrm>
              <a:off x="4939" y="3988"/>
              <a:ext cx="34" cy="30"/>
            </a:xfrm>
            <a:custGeom>
              <a:avLst/>
              <a:gdLst>
                <a:gd name="T0" fmla="*/ 14 w 413"/>
                <a:gd name="T1" fmla="*/ 0 h 355"/>
                <a:gd name="T2" fmla="*/ 11 w 413"/>
                <a:gd name="T3" fmla="*/ 0 h 355"/>
                <a:gd name="T4" fmla="*/ 7 w 413"/>
                <a:gd name="T5" fmla="*/ 2 h 355"/>
                <a:gd name="T6" fmla="*/ 3 w 413"/>
                <a:gd name="T7" fmla="*/ 4 h 355"/>
                <a:gd name="T8" fmla="*/ 0 w 413"/>
                <a:gd name="T9" fmla="*/ 8 h 355"/>
                <a:gd name="T10" fmla="*/ 15 w 413"/>
                <a:gd name="T11" fmla="*/ 8 h 355"/>
                <a:gd name="T12" fmla="*/ 16 w 413"/>
                <a:gd name="T13" fmla="*/ 8 h 355"/>
                <a:gd name="T14" fmla="*/ 20 w 413"/>
                <a:gd name="T15" fmla="*/ 10 h 355"/>
                <a:gd name="T16" fmla="*/ 23 w 413"/>
                <a:gd name="T17" fmla="*/ 14 h 355"/>
                <a:gd name="T18" fmla="*/ 25 w 413"/>
                <a:gd name="T19" fmla="*/ 19 h 355"/>
                <a:gd name="T20" fmla="*/ 26 w 413"/>
                <a:gd name="T21" fmla="*/ 25 h 355"/>
                <a:gd name="T22" fmla="*/ 2 w 413"/>
                <a:gd name="T23" fmla="*/ 25 h 355"/>
                <a:gd name="T24" fmla="*/ 34 w 413"/>
                <a:gd name="T25" fmla="*/ 30 h 355"/>
                <a:gd name="T26" fmla="*/ 34 w 413"/>
                <a:gd name="T27" fmla="*/ 23 h 355"/>
                <a:gd name="T28" fmla="*/ 33 w 413"/>
                <a:gd name="T29" fmla="*/ 17 h 355"/>
                <a:gd name="T30" fmla="*/ 31 w 413"/>
                <a:gd name="T31" fmla="*/ 12 h 355"/>
                <a:gd name="T32" fmla="*/ 28 w 413"/>
                <a:gd name="T33" fmla="*/ 8 h 355"/>
                <a:gd name="T34" fmla="*/ 27 w 413"/>
                <a:gd name="T35" fmla="*/ 5 h 355"/>
                <a:gd name="T36" fmla="*/ 23 w 413"/>
                <a:gd name="T37" fmla="*/ 3 h 355"/>
                <a:gd name="T38" fmla="*/ 19 w 413"/>
                <a:gd name="T39" fmla="*/ 1 h 355"/>
                <a:gd name="T40" fmla="*/ 14 w 413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3"/>
                <a:gd name="T64" fmla="*/ 0 h 355"/>
                <a:gd name="T65" fmla="*/ 413 w 413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3" h="355">
                  <a:moveTo>
                    <a:pt x="175" y="0"/>
                  </a:moveTo>
                  <a:lnTo>
                    <a:pt x="136" y="4"/>
                  </a:lnTo>
                  <a:lnTo>
                    <a:pt x="85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8" y="99"/>
                  </a:lnTo>
                  <a:lnTo>
                    <a:pt x="246" y="120"/>
                  </a:lnTo>
                  <a:lnTo>
                    <a:pt x="285" y="165"/>
                  </a:lnTo>
                  <a:lnTo>
                    <a:pt x="308" y="219"/>
                  </a:lnTo>
                  <a:lnTo>
                    <a:pt x="319" y="296"/>
                  </a:lnTo>
                  <a:lnTo>
                    <a:pt x="29" y="296"/>
                  </a:lnTo>
                  <a:lnTo>
                    <a:pt x="413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2" name="Rectangle 3081"/>
            <p:cNvSpPr>
              <a:spLocks noChangeArrowheads="1"/>
            </p:cNvSpPr>
            <p:nvPr/>
          </p:nvSpPr>
          <p:spPr bwMode="auto">
            <a:xfrm>
              <a:off x="4982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3" name="Rectangle 3082"/>
            <p:cNvSpPr>
              <a:spLocks noChangeArrowheads="1"/>
            </p:cNvSpPr>
            <p:nvPr/>
          </p:nvSpPr>
          <p:spPr bwMode="auto">
            <a:xfrm>
              <a:off x="4982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4" name="Freeform 3083"/>
            <p:cNvSpPr>
              <a:spLocks/>
            </p:cNvSpPr>
            <p:nvPr/>
          </p:nvSpPr>
          <p:spPr bwMode="auto">
            <a:xfrm>
              <a:off x="5003" y="4039"/>
              <a:ext cx="15" cy="9"/>
            </a:xfrm>
            <a:custGeom>
              <a:avLst/>
              <a:gdLst>
                <a:gd name="T0" fmla="*/ 14 w 178"/>
                <a:gd name="T1" fmla="*/ 0 h 114"/>
                <a:gd name="T2" fmla="*/ 11 w 178"/>
                <a:gd name="T3" fmla="*/ 0 h 114"/>
                <a:gd name="T4" fmla="*/ 0 w 178"/>
                <a:gd name="T5" fmla="*/ 3 h 114"/>
                <a:gd name="T6" fmla="*/ 0 w 178"/>
                <a:gd name="T7" fmla="*/ 3 h 114"/>
                <a:gd name="T8" fmla="*/ 3 w 178"/>
                <a:gd name="T9" fmla="*/ 7 h 114"/>
                <a:gd name="T10" fmla="*/ 5 w 178"/>
                <a:gd name="T11" fmla="*/ 8 h 114"/>
                <a:gd name="T12" fmla="*/ 9 w 178"/>
                <a:gd name="T13" fmla="*/ 9 h 114"/>
                <a:gd name="T14" fmla="*/ 10 w 178"/>
                <a:gd name="T15" fmla="*/ 9 h 114"/>
                <a:gd name="T16" fmla="*/ 15 w 178"/>
                <a:gd name="T17" fmla="*/ 8 h 114"/>
                <a:gd name="T18" fmla="*/ 14 w 178"/>
                <a:gd name="T19" fmla="*/ 0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8"/>
                <a:gd name="T31" fmla="*/ 0 h 114"/>
                <a:gd name="T32" fmla="*/ 178 w 178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8" h="114">
                  <a:moveTo>
                    <a:pt x="166" y="0"/>
                  </a:moveTo>
                  <a:lnTo>
                    <a:pt x="127" y="4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37" y="93"/>
                  </a:lnTo>
                  <a:lnTo>
                    <a:pt x="55" y="105"/>
                  </a:lnTo>
                  <a:lnTo>
                    <a:pt x="112" y="114"/>
                  </a:lnTo>
                  <a:lnTo>
                    <a:pt x="123" y="114"/>
                  </a:lnTo>
                  <a:lnTo>
                    <a:pt x="178" y="1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5" name="Freeform 3084"/>
            <p:cNvSpPr>
              <a:spLocks/>
            </p:cNvSpPr>
            <p:nvPr/>
          </p:nvSpPr>
          <p:spPr bwMode="auto">
            <a:xfrm>
              <a:off x="4996" y="3969"/>
              <a:ext cx="21" cy="73"/>
            </a:xfrm>
            <a:custGeom>
              <a:avLst/>
              <a:gdLst>
                <a:gd name="T0" fmla="*/ 13 w 241"/>
                <a:gd name="T1" fmla="*/ 0 h 874"/>
                <a:gd name="T2" fmla="*/ 6 w 241"/>
                <a:gd name="T3" fmla="*/ 6 h 874"/>
                <a:gd name="T4" fmla="*/ 6 w 241"/>
                <a:gd name="T5" fmla="*/ 20 h 874"/>
                <a:gd name="T6" fmla="*/ 0 w 241"/>
                <a:gd name="T7" fmla="*/ 20 h 874"/>
                <a:gd name="T8" fmla="*/ 0 w 241"/>
                <a:gd name="T9" fmla="*/ 28 h 874"/>
                <a:gd name="T10" fmla="*/ 6 w 241"/>
                <a:gd name="T11" fmla="*/ 28 h 874"/>
                <a:gd name="T12" fmla="*/ 6 w 241"/>
                <a:gd name="T13" fmla="*/ 61 h 874"/>
                <a:gd name="T14" fmla="*/ 6 w 241"/>
                <a:gd name="T15" fmla="*/ 69 h 874"/>
                <a:gd name="T16" fmla="*/ 7 w 241"/>
                <a:gd name="T17" fmla="*/ 73 h 874"/>
                <a:gd name="T18" fmla="*/ 18 w 241"/>
                <a:gd name="T19" fmla="*/ 70 h 874"/>
                <a:gd name="T20" fmla="*/ 15 w 241"/>
                <a:gd name="T21" fmla="*/ 69 h 874"/>
                <a:gd name="T22" fmla="*/ 14 w 241"/>
                <a:gd name="T23" fmla="*/ 67 h 874"/>
                <a:gd name="T24" fmla="*/ 13 w 241"/>
                <a:gd name="T25" fmla="*/ 62 h 874"/>
                <a:gd name="T26" fmla="*/ 13 w 241"/>
                <a:gd name="T27" fmla="*/ 28 h 874"/>
                <a:gd name="T28" fmla="*/ 21 w 241"/>
                <a:gd name="T29" fmla="*/ 28 h 874"/>
                <a:gd name="T30" fmla="*/ 21 w 241"/>
                <a:gd name="T31" fmla="*/ 20 h 874"/>
                <a:gd name="T32" fmla="*/ 13 w 241"/>
                <a:gd name="T33" fmla="*/ 20 h 874"/>
                <a:gd name="T34" fmla="*/ 13 w 241"/>
                <a:gd name="T35" fmla="*/ 0 h 8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874"/>
                <a:gd name="T56" fmla="*/ 241 w 241"/>
                <a:gd name="T57" fmla="*/ 874 h 8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874">
                  <a:moveTo>
                    <a:pt x="152" y="0"/>
                  </a:moveTo>
                  <a:lnTo>
                    <a:pt x="64" y="72"/>
                  </a:lnTo>
                  <a:lnTo>
                    <a:pt x="64" y="244"/>
                  </a:lnTo>
                  <a:lnTo>
                    <a:pt x="0" y="244"/>
                  </a:lnTo>
                  <a:lnTo>
                    <a:pt x="0" y="335"/>
                  </a:lnTo>
                  <a:lnTo>
                    <a:pt x="64" y="335"/>
                  </a:lnTo>
                  <a:lnTo>
                    <a:pt x="64" y="734"/>
                  </a:lnTo>
                  <a:lnTo>
                    <a:pt x="67" y="821"/>
                  </a:lnTo>
                  <a:lnTo>
                    <a:pt x="75" y="874"/>
                  </a:lnTo>
                  <a:lnTo>
                    <a:pt x="202" y="837"/>
                  </a:lnTo>
                  <a:lnTo>
                    <a:pt x="171" y="829"/>
                  </a:lnTo>
                  <a:lnTo>
                    <a:pt x="156" y="805"/>
                  </a:lnTo>
                  <a:lnTo>
                    <a:pt x="152" y="741"/>
                  </a:lnTo>
                  <a:lnTo>
                    <a:pt x="152" y="335"/>
                  </a:lnTo>
                  <a:lnTo>
                    <a:pt x="241" y="335"/>
                  </a:lnTo>
                  <a:lnTo>
                    <a:pt x="241" y="244"/>
                  </a:lnTo>
                  <a:lnTo>
                    <a:pt x="152" y="2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6" name="Freeform 3085"/>
            <p:cNvSpPr>
              <a:spLocks/>
            </p:cNvSpPr>
            <p:nvPr/>
          </p:nvSpPr>
          <p:spPr bwMode="auto">
            <a:xfrm>
              <a:off x="5025" y="4040"/>
              <a:ext cx="27" cy="9"/>
            </a:xfrm>
            <a:custGeom>
              <a:avLst/>
              <a:gdLst>
                <a:gd name="T0" fmla="*/ 17 w 324"/>
                <a:gd name="T1" fmla="*/ 0 h 102"/>
                <a:gd name="T2" fmla="*/ 13 w 324"/>
                <a:gd name="T3" fmla="*/ 1 h 102"/>
                <a:gd name="T4" fmla="*/ 0 w 324"/>
                <a:gd name="T5" fmla="*/ 4 h 102"/>
                <a:gd name="T6" fmla="*/ 2 w 324"/>
                <a:gd name="T7" fmla="*/ 6 h 102"/>
                <a:gd name="T8" fmla="*/ 6 w 324"/>
                <a:gd name="T9" fmla="*/ 8 h 102"/>
                <a:gd name="T10" fmla="*/ 11 w 324"/>
                <a:gd name="T11" fmla="*/ 9 h 102"/>
                <a:gd name="T12" fmla="*/ 15 w 324"/>
                <a:gd name="T13" fmla="*/ 9 h 102"/>
                <a:gd name="T14" fmla="*/ 19 w 324"/>
                <a:gd name="T15" fmla="*/ 7 h 102"/>
                <a:gd name="T16" fmla="*/ 19 w 324"/>
                <a:gd name="T17" fmla="*/ 7 h 102"/>
                <a:gd name="T18" fmla="*/ 23 w 324"/>
                <a:gd name="T19" fmla="*/ 4 h 102"/>
                <a:gd name="T20" fmla="*/ 27 w 324"/>
                <a:gd name="T21" fmla="*/ 0 h 102"/>
                <a:gd name="T22" fmla="*/ 17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9" y="97"/>
                  </a:lnTo>
                  <a:lnTo>
                    <a:pt x="230" y="79"/>
                  </a:lnTo>
                  <a:lnTo>
                    <a:pt x="234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7" name="Freeform 3086"/>
            <p:cNvSpPr>
              <a:spLocks/>
            </p:cNvSpPr>
            <p:nvPr/>
          </p:nvSpPr>
          <p:spPr bwMode="auto">
            <a:xfrm>
              <a:off x="5021" y="4016"/>
              <a:ext cx="30" cy="28"/>
            </a:xfrm>
            <a:custGeom>
              <a:avLst/>
              <a:gdLst>
                <a:gd name="T0" fmla="*/ 9 w 362"/>
                <a:gd name="T1" fmla="*/ 0 h 335"/>
                <a:gd name="T2" fmla="*/ 5 w 362"/>
                <a:gd name="T3" fmla="*/ 3 h 335"/>
                <a:gd name="T4" fmla="*/ 4 w 362"/>
                <a:gd name="T5" fmla="*/ 4 h 335"/>
                <a:gd name="T6" fmla="*/ 1 w 362"/>
                <a:gd name="T7" fmla="*/ 8 h 335"/>
                <a:gd name="T8" fmla="*/ 1 w 362"/>
                <a:gd name="T9" fmla="*/ 10 h 335"/>
                <a:gd name="T10" fmla="*/ 0 w 362"/>
                <a:gd name="T11" fmla="*/ 16 h 335"/>
                <a:gd name="T12" fmla="*/ 0 w 362"/>
                <a:gd name="T13" fmla="*/ 18 h 335"/>
                <a:gd name="T14" fmla="*/ 1 w 362"/>
                <a:gd name="T15" fmla="*/ 23 h 335"/>
                <a:gd name="T16" fmla="*/ 4 w 362"/>
                <a:gd name="T17" fmla="*/ 28 h 335"/>
                <a:gd name="T18" fmla="*/ 16 w 362"/>
                <a:gd name="T19" fmla="*/ 25 h 335"/>
                <a:gd name="T20" fmla="*/ 14 w 362"/>
                <a:gd name="T21" fmla="*/ 25 h 335"/>
                <a:gd name="T22" fmla="*/ 10 w 362"/>
                <a:gd name="T23" fmla="*/ 22 h 335"/>
                <a:gd name="T24" fmla="*/ 9 w 362"/>
                <a:gd name="T25" fmla="*/ 21 h 335"/>
                <a:gd name="T26" fmla="*/ 8 w 362"/>
                <a:gd name="T27" fmla="*/ 16 h 335"/>
                <a:gd name="T28" fmla="*/ 9 w 362"/>
                <a:gd name="T29" fmla="*/ 11 h 335"/>
                <a:gd name="T30" fmla="*/ 12 w 362"/>
                <a:gd name="T31" fmla="*/ 8 h 335"/>
                <a:gd name="T32" fmla="*/ 13 w 362"/>
                <a:gd name="T33" fmla="*/ 7 h 335"/>
                <a:gd name="T34" fmla="*/ 18 w 362"/>
                <a:gd name="T35" fmla="*/ 6 h 335"/>
                <a:gd name="T36" fmla="*/ 22 w 362"/>
                <a:gd name="T37" fmla="*/ 5 h 335"/>
                <a:gd name="T38" fmla="*/ 27 w 362"/>
                <a:gd name="T39" fmla="*/ 4 h 335"/>
                <a:gd name="T40" fmla="*/ 30 w 362"/>
                <a:gd name="T41" fmla="*/ 2 h 335"/>
                <a:gd name="T42" fmla="*/ 9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8" name="Freeform 3087"/>
            <p:cNvSpPr>
              <a:spLocks/>
            </p:cNvSpPr>
            <p:nvPr/>
          </p:nvSpPr>
          <p:spPr bwMode="auto">
            <a:xfrm>
              <a:off x="5022" y="3996"/>
              <a:ext cx="19" cy="11"/>
            </a:xfrm>
            <a:custGeom>
              <a:avLst/>
              <a:gdLst>
                <a:gd name="T0" fmla="*/ 3 w 222"/>
                <a:gd name="T1" fmla="*/ 0 h 135"/>
                <a:gd name="T2" fmla="*/ 1 w 222"/>
                <a:gd name="T3" fmla="*/ 4 h 135"/>
                <a:gd name="T4" fmla="*/ 0 w 222"/>
                <a:gd name="T5" fmla="*/ 10 h 135"/>
                <a:gd name="T6" fmla="*/ 7 w 222"/>
                <a:gd name="T7" fmla="*/ 11 h 135"/>
                <a:gd name="T8" fmla="*/ 9 w 222"/>
                <a:gd name="T9" fmla="*/ 7 h 135"/>
                <a:gd name="T10" fmla="*/ 11 w 222"/>
                <a:gd name="T11" fmla="*/ 3 h 135"/>
                <a:gd name="T12" fmla="*/ 14 w 222"/>
                <a:gd name="T13" fmla="*/ 1 h 135"/>
                <a:gd name="T14" fmla="*/ 19 w 222"/>
                <a:gd name="T15" fmla="*/ 0 h 135"/>
                <a:gd name="T16" fmla="*/ 3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9" name="Freeform 3088"/>
            <p:cNvSpPr>
              <a:spLocks/>
            </p:cNvSpPr>
            <p:nvPr/>
          </p:nvSpPr>
          <p:spPr bwMode="auto">
            <a:xfrm>
              <a:off x="5026" y="3988"/>
              <a:ext cx="35" cy="59"/>
            </a:xfrm>
            <a:custGeom>
              <a:avLst/>
              <a:gdLst>
                <a:gd name="T0" fmla="*/ 16 w 425"/>
                <a:gd name="T1" fmla="*/ 0 h 711"/>
                <a:gd name="T2" fmla="*/ 15 w 425"/>
                <a:gd name="T3" fmla="*/ 0 h 711"/>
                <a:gd name="T4" fmla="*/ 10 w 425"/>
                <a:gd name="T5" fmla="*/ 1 h 711"/>
                <a:gd name="T6" fmla="*/ 6 w 425"/>
                <a:gd name="T7" fmla="*/ 2 h 711"/>
                <a:gd name="T8" fmla="*/ 3 w 425"/>
                <a:gd name="T9" fmla="*/ 4 h 711"/>
                <a:gd name="T10" fmla="*/ 0 w 425"/>
                <a:gd name="T11" fmla="*/ 8 h 711"/>
                <a:gd name="T12" fmla="*/ 15 w 425"/>
                <a:gd name="T13" fmla="*/ 8 h 711"/>
                <a:gd name="T14" fmla="*/ 15 w 425"/>
                <a:gd name="T15" fmla="*/ 8 h 711"/>
                <a:gd name="T16" fmla="*/ 20 w 425"/>
                <a:gd name="T17" fmla="*/ 9 h 711"/>
                <a:gd name="T18" fmla="*/ 23 w 425"/>
                <a:gd name="T19" fmla="*/ 11 h 711"/>
                <a:gd name="T20" fmla="*/ 25 w 425"/>
                <a:gd name="T21" fmla="*/ 14 h 711"/>
                <a:gd name="T22" fmla="*/ 25 w 425"/>
                <a:gd name="T23" fmla="*/ 20 h 711"/>
                <a:gd name="T24" fmla="*/ 25 w 425"/>
                <a:gd name="T25" fmla="*/ 22 h 711"/>
                <a:gd name="T26" fmla="*/ 22 w 425"/>
                <a:gd name="T27" fmla="*/ 24 h 711"/>
                <a:gd name="T28" fmla="*/ 18 w 425"/>
                <a:gd name="T29" fmla="*/ 25 h 711"/>
                <a:gd name="T30" fmla="*/ 12 w 425"/>
                <a:gd name="T31" fmla="*/ 26 h 711"/>
                <a:gd name="T32" fmla="*/ 10 w 425"/>
                <a:gd name="T33" fmla="*/ 26 h 711"/>
                <a:gd name="T34" fmla="*/ 6 w 425"/>
                <a:gd name="T35" fmla="*/ 27 h 711"/>
                <a:gd name="T36" fmla="*/ 5 w 425"/>
                <a:gd name="T37" fmla="*/ 28 h 711"/>
                <a:gd name="T38" fmla="*/ 25 w 425"/>
                <a:gd name="T39" fmla="*/ 30 h 711"/>
                <a:gd name="T40" fmla="*/ 25 w 425"/>
                <a:gd name="T41" fmla="*/ 34 h 711"/>
                <a:gd name="T42" fmla="*/ 25 w 425"/>
                <a:gd name="T43" fmla="*/ 38 h 711"/>
                <a:gd name="T44" fmla="*/ 24 w 425"/>
                <a:gd name="T45" fmla="*/ 43 h 711"/>
                <a:gd name="T46" fmla="*/ 23 w 425"/>
                <a:gd name="T47" fmla="*/ 46 h 711"/>
                <a:gd name="T48" fmla="*/ 19 w 425"/>
                <a:gd name="T49" fmla="*/ 50 h 711"/>
                <a:gd name="T50" fmla="*/ 16 w 425"/>
                <a:gd name="T51" fmla="*/ 52 h 711"/>
                <a:gd name="T52" fmla="*/ 26 w 425"/>
                <a:gd name="T53" fmla="*/ 52 h 711"/>
                <a:gd name="T54" fmla="*/ 26 w 425"/>
                <a:gd name="T55" fmla="*/ 53 h 711"/>
                <a:gd name="T56" fmla="*/ 27 w 425"/>
                <a:gd name="T57" fmla="*/ 59 h 711"/>
                <a:gd name="T58" fmla="*/ 35 w 425"/>
                <a:gd name="T59" fmla="*/ 59 h 711"/>
                <a:gd name="T60" fmla="*/ 35 w 425"/>
                <a:gd name="T61" fmla="*/ 58 h 711"/>
                <a:gd name="T62" fmla="*/ 33 w 425"/>
                <a:gd name="T63" fmla="*/ 52 h 711"/>
                <a:gd name="T64" fmla="*/ 33 w 425"/>
                <a:gd name="T65" fmla="*/ 49 h 711"/>
                <a:gd name="T66" fmla="*/ 33 w 425"/>
                <a:gd name="T67" fmla="*/ 43 h 711"/>
                <a:gd name="T68" fmla="*/ 33 w 425"/>
                <a:gd name="T69" fmla="*/ 35 h 711"/>
                <a:gd name="T70" fmla="*/ 33 w 425"/>
                <a:gd name="T71" fmla="*/ 22 h 711"/>
                <a:gd name="T72" fmla="*/ 33 w 425"/>
                <a:gd name="T73" fmla="*/ 18 h 711"/>
                <a:gd name="T74" fmla="*/ 32 w 425"/>
                <a:gd name="T75" fmla="*/ 13 h 711"/>
                <a:gd name="T76" fmla="*/ 32 w 425"/>
                <a:gd name="T77" fmla="*/ 11 h 711"/>
                <a:gd name="T78" fmla="*/ 30 w 425"/>
                <a:gd name="T79" fmla="*/ 6 h 711"/>
                <a:gd name="T80" fmla="*/ 29 w 425"/>
                <a:gd name="T81" fmla="*/ 5 h 711"/>
                <a:gd name="T82" fmla="*/ 25 w 425"/>
                <a:gd name="T83" fmla="*/ 2 h 711"/>
                <a:gd name="T84" fmla="*/ 25 w 425"/>
                <a:gd name="T85" fmla="*/ 2 h 711"/>
                <a:gd name="T86" fmla="*/ 21 w 425"/>
                <a:gd name="T87" fmla="*/ 0 h 711"/>
                <a:gd name="T88" fmla="*/ 1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611188" y="1824038"/>
            <a:ext cx="80581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Vermelha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representa os meios de combate a incêndio, de comando dos sistemas de segurança:</a:t>
            </a:r>
          </a:p>
        </p:txBody>
      </p:sp>
      <p:pic>
        <p:nvPicPr>
          <p:cNvPr id="81924" name="Picture 9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827088" y="5534025"/>
            <a:ext cx="7207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2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8" y="4597400"/>
            <a:ext cx="8032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2976563"/>
            <a:ext cx="7905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8" y="3768725"/>
            <a:ext cx="7905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690688" y="2976563"/>
            <a:ext cx="662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PT" sz="2000"/>
              <a:t>Localização da rede de incêndio armada (RIA) de calibre reduzido ou tipo teatro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1690688" y="398462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extintor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0688" y="4848225"/>
            <a:ext cx="345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telefone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1690688" y="5640388"/>
            <a:ext cx="590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botão de alarme de incêndio</a:t>
            </a:r>
          </a:p>
        </p:txBody>
      </p:sp>
      <p:sp>
        <p:nvSpPr>
          <p:cNvPr id="109578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/>
      <p:bldP spid="81930" grpId="0"/>
      <p:bldP spid="819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0594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             ≠             Alerta</a:t>
            </a:r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257244" y="2914589"/>
            <a:ext cx="2714625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815594" y="2914589"/>
            <a:ext cx="2418517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1618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de abrigo   ≠ Alarme de evacuação</a:t>
            </a:r>
          </a:p>
        </p:txBody>
      </p:sp>
      <p:pic>
        <p:nvPicPr>
          <p:cNvPr id="1116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138" y="2978150"/>
            <a:ext cx="3959225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 descr="http://img218.imageshack.us/img218/9868/evac1sy1.jpg"/>
          <p:cNvPicPr>
            <a:picLocks noChangeAspect="1" noChangeArrowheads="1"/>
          </p:cNvPicPr>
          <p:nvPr/>
        </p:nvPicPr>
        <p:blipFill>
          <a:blip r:embed="rId3"/>
          <a:srcRect t="57436"/>
          <a:stretch>
            <a:fillRect/>
          </a:stretch>
        </p:blipFill>
        <p:spPr bwMode="auto">
          <a:xfrm>
            <a:off x="4506913" y="3503613"/>
            <a:ext cx="42100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4f6b747840c86b1f2e04bebc58217975bfb3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1031</Words>
  <Application>Microsoft Office PowerPoint</Application>
  <PresentationFormat>Apresentação no Ecrã (4:3)</PresentationFormat>
  <Paragraphs>147</Paragraphs>
  <Slides>34</Slides>
  <Notes>6</Notes>
  <HiddenSlides>0</HiddenSlides>
  <MMClips>5</MMClips>
  <ScaleCrop>false</ScaleCrop>
  <HeadingPairs>
    <vt:vector size="8" baseType="variant">
      <vt:variant>
        <vt:lpstr>Tipos de letra usados</vt:lpstr>
      </vt:variant>
      <vt:variant>
        <vt:i4>7</vt:i4>
      </vt:variant>
      <vt:variant>
        <vt:lpstr>Modelo de apresentação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34</vt:i4>
      </vt:variant>
    </vt:vector>
  </HeadingPairs>
  <TitlesOfParts>
    <vt:vector size="44" baseType="lpstr">
      <vt:lpstr>Arial</vt:lpstr>
      <vt:lpstr>Calibri</vt:lpstr>
      <vt:lpstr>Arial Black</vt:lpstr>
      <vt:lpstr>Comic Sans MS</vt:lpstr>
      <vt:lpstr>ヒラギノ角ゴ Pro W3</vt:lpstr>
      <vt:lpstr>Wingdings</vt:lpstr>
      <vt:lpstr>Verdana</vt:lpstr>
      <vt:lpstr>Office Theme</vt:lpstr>
      <vt:lpstr>Office Theme</vt:lpstr>
      <vt:lpstr>AutoCAD LT Drawing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  <vt:lpstr>Diapositivo 25</vt:lpstr>
      <vt:lpstr>Diapositivo 26</vt:lpstr>
      <vt:lpstr>Diapositivo 27</vt:lpstr>
      <vt:lpstr>Diapositivo 28</vt:lpstr>
      <vt:lpstr>Diapositivo 29</vt:lpstr>
      <vt:lpstr>Diapositivo 30</vt:lpstr>
      <vt:lpstr>Diapositivo 31</vt:lpstr>
      <vt:lpstr>Diapositivo 32</vt:lpstr>
      <vt:lpstr>Diapositivo 33</vt:lpstr>
      <vt:lpstr>Diapositivo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ricardo gomes</cp:lastModifiedBy>
  <cp:revision>65</cp:revision>
  <cp:lastPrinted>2013-09-17T17:04:48Z</cp:lastPrinted>
  <dcterms:created xsi:type="dcterms:W3CDTF">2013-09-17T15:44:19Z</dcterms:created>
  <dcterms:modified xsi:type="dcterms:W3CDTF">2013-10-31T11:45:30Z</dcterms:modified>
</cp:coreProperties>
</file>